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8" r:id="rId2"/>
    <p:sldId id="371" r:id="rId3"/>
    <p:sldId id="372" r:id="rId4"/>
    <p:sldId id="373" r:id="rId5"/>
    <p:sldId id="368" r:id="rId6"/>
    <p:sldId id="374" r:id="rId7"/>
    <p:sldId id="375" r:id="rId8"/>
    <p:sldId id="329"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348" r:id="rId34"/>
  </p:sldIdLst>
  <p:sldSz cx="12188825"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29" autoAdjust="0"/>
  </p:normalViewPr>
  <p:slideViewPr>
    <p:cSldViewPr showGuides="1">
      <p:cViewPr varScale="1">
        <p:scale>
          <a:sx n="89" d="100"/>
          <a:sy n="89" d="100"/>
        </p:scale>
        <p:origin x="120" y="15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7/5/2023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7/5/2023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7/5/2023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7/5/2023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7/5/2023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7/5/2023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7/5/2023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7/5/2023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7/5/2023</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3" y="1988840"/>
            <a:ext cx="6373789" cy="2659360"/>
          </a:xfrm>
        </p:spPr>
        <p:txBody>
          <a:bodyPr>
            <a:normAutofit/>
          </a:bodyPr>
          <a:lstStyle/>
          <a:p>
            <a:r>
              <a:rPr lang="en-IN" b="1" dirty="0"/>
              <a:t>Storage Media</a:t>
            </a:r>
            <a:endParaRPr lang="en-US" dirty="0"/>
          </a:p>
        </p:txBody>
      </p:sp>
      <p:sp>
        <p:nvSpPr>
          <p:cNvPr id="3" name="Subtitle 2"/>
          <p:cNvSpPr>
            <a:spLocks noGrp="1"/>
          </p:cNvSpPr>
          <p:nvPr>
            <p:ph type="subTitle" idx="1"/>
          </p:nvPr>
        </p:nvSpPr>
        <p:spPr/>
        <p:txBody>
          <a:bodyPr/>
          <a:lstStyle/>
          <a:p>
            <a:pPr algn="r"/>
            <a:r>
              <a:rPr lang="en-US" dirty="0" smtClean="0"/>
              <a:t>G. P. </a:t>
            </a:r>
            <a:r>
              <a:rPr lang="en-US" dirty="0" err="1" smtClean="0"/>
              <a:t>Shinde</a:t>
            </a:r>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772815"/>
            <a:ext cx="9829799" cy="5027253"/>
          </a:xfrm>
        </p:spPr>
        <p:txBody>
          <a:bodyPr>
            <a:noAutofit/>
          </a:bodyPr>
          <a:lstStyle/>
          <a:p>
            <a:pPr marL="0" indent="0">
              <a:buNone/>
            </a:pPr>
            <a:r>
              <a:rPr lang="en-IN" sz="1500" b="1" dirty="0"/>
              <a:t>activity_main.xml</a:t>
            </a:r>
          </a:p>
          <a:p>
            <a:pPr marL="0" indent="0">
              <a:buNone/>
            </a:pPr>
            <a:r>
              <a:rPr lang="en-IN" sz="1500" dirty="0" smtClean="0"/>
              <a:t>&lt;</a:t>
            </a:r>
            <a:r>
              <a:rPr lang="en-IN" sz="1500" dirty="0" err="1"/>
              <a:t>LinearLayout</a:t>
            </a:r>
            <a:r>
              <a:rPr lang="en-IN" sz="1500" dirty="0"/>
              <a:t> </a:t>
            </a:r>
          </a:p>
          <a:p>
            <a:pPr marL="0" indent="0">
              <a:buNone/>
            </a:pPr>
            <a:r>
              <a:rPr lang="en-IN" sz="1500" dirty="0"/>
              <a:t>    </a:t>
            </a:r>
            <a:r>
              <a:rPr lang="en-IN" sz="1500" dirty="0" err="1"/>
              <a:t>xmlns:android</a:t>
            </a:r>
            <a:r>
              <a:rPr lang="en-IN" sz="1500" dirty="0"/>
              <a:t>="http://schemas.android.com/</a:t>
            </a:r>
            <a:r>
              <a:rPr lang="en-IN" sz="1500" dirty="0" err="1"/>
              <a:t>apk</a:t>
            </a:r>
            <a:r>
              <a:rPr lang="en-IN" sz="1500" dirty="0"/>
              <a:t>/res/android"  </a:t>
            </a:r>
          </a:p>
          <a:p>
            <a:pPr marL="0" indent="0">
              <a:buNone/>
            </a:pPr>
            <a:r>
              <a:rPr lang="en-IN" sz="1500" dirty="0"/>
              <a:t>    </a:t>
            </a:r>
            <a:r>
              <a:rPr lang="en-IN" sz="1500" dirty="0" err="1"/>
              <a:t>android:layout_width</a:t>
            </a:r>
            <a:r>
              <a:rPr lang="en-IN" sz="1500" dirty="0"/>
              <a:t>="</a:t>
            </a:r>
            <a:r>
              <a:rPr lang="en-IN" sz="1500" dirty="0" err="1"/>
              <a:t>match_parent</a:t>
            </a:r>
            <a:r>
              <a:rPr lang="en-IN" sz="1500" dirty="0"/>
              <a:t>"  </a:t>
            </a:r>
          </a:p>
          <a:p>
            <a:pPr marL="0" indent="0">
              <a:buNone/>
            </a:pPr>
            <a:r>
              <a:rPr lang="en-IN" sz="1500" dirty="0"/>
              <a:t>    </a:t>
            </a:r>
            <a:r>
              <a:rPr lang="en-IN" sz="1500" dirty="0" err="1"/>
              <a:t>android:layout_height</a:t>
            </a:r>
            <a:r>
              <a:rPr lang="en-IN" sz="1500" dirty="0"/>
              <a:t>="</a:t>
            </a:r>
            <a:r>
              <a:rPr lang="en-IN" sz="1500" dirty="0" err="1"/>
              <a:t>match_parent</a:t>
            </a:r>
            <a:r>
              <a:rPr lang="en-IN" sz="1500" dirty="0"/>
              <a:t>"  </a:t>
            </a:r>
          </a:p>
          <a:p>
            <a:pPr marL="0" indent="0">
              <a:buNone/>
            </a:pPr>
            <a:r>
              <a:rPr lang="en-IN" sz="1500" dirty="0"/>
              <a:t>    </a:t>
            </a:r>
            <a:r>
              <a:rPr lang="en-IN" sz="1500" dirty="0" err="1"/>
              <a:t>android:orientation</a:t>
            </a:r>
            <a:r>
              <a:rPr lang="en-IN" sz="1500" dirty="0"/>
              <a:t>="vertical</a:t>
            </a:r>
            <a:r>
              <a:rPr lang="en-IN" sz="1500" dirty="0" smtClean="0"/>
              <a:t>"&gt;  </a:t>
            </a:r>
            <a:endParaRPr lang="en-IN" sz="1500" dirty="0"/>
          </a:p>
          <a:p>
            <a:pPr marL="0" indent="0">
              <a:buNone/>
            </a:pPr>
            <a:r>
              <a:rPr lang="en-IN" sz="1500" dirty="0"/>
              <a:t>&lt;</a:t>
            </a:r>
            <a:r>
              <a:rPr lang="en-IN" sz="1500" dirty="0" err="1"/>
              <a:t>TableLayout</a:t>
            </a:r>
            <a:r>
              <a:rPr lang="en-IN" sz="1500" dirty="0"/>
              <a:t>  </a:t>
            </a:r>
          </a:p>
          <a:p>
            <a:pPr marL="0" indent="0">
              <a:buNone/>
            </a:pPr>
            <a:r>
              <a:rPr lang="en-IN" sz="1500" dirty="0"/>
              <a:t>    </a:t>
            </a:r>
            <a:r>
              <a:rPr lang="en-IN" sz="1500" dirty="0" err="1"/>
              <a:t>android:layout_width</a:t>
            </a:r>
            <a:r>
              <a:rPr lang="en-IN" sz="1500" dirty="0"/>
              <a:t>="</a:t>
            </a:r>
            <a:r>
              <a:rPr lang="en-IN" sz="1500" dirty="0" err="1"/>
              <a:t>match_parent</a:t>
            </a:r>
            <a:r>
              <a:rPr lang="en-IN" sz="1500" dirty="0"/>
              <a:t>"  </a:t>
            </a:r>
          </a:p>
          <a:p>
            <a:pPr marL="0" indent="0">
              <a:buNone/>
            </a:pPr>
            <a:r>
              <a:rPr lang="en-IN" sz="1500" dirty="0"/>
              <a:t>    </a:t>
            </a:r>
            <a:r>
              <a:rPr lang="en-IN" sz="1500" dirty="0" err="1"/>
              <a:t>android:layout_height</a:t>
            </a:r>
            <a:r>
              <a:rPr lang="en-IN" sz="1500" dirty="0"/>
              <a:t>="</a:t>
            </a:r>
            <a:r>
              <a:rPr lang="en-IN" sz="1500" dirty="0" err="1"/>
              <a:t>wrap_content</a:t>
            </a:r>
            <a:r>
              <a:rPr lang="en-IN" sz="1500" dirty="0"/>
              <a:t>"&gt;  </a:t>
            </a:r>
          </a:p>
          <a:p>
            <a:pPr marL="0" indent="0">
              <a:buNone/>
            </a:pPr>
            <a:r>
              <a:rPr lang="en-IN" sz="1500" dirty="0"/>
              <a:t>    &lt;</a:t>
            </a:r>
            <a:r>
              <a:rPr lang="en-IN" sz="1500" dirty="0" err="1"/>
              <a:t>TableRow</a:t>
            </a:r>
            <a:r>
              <a:rPr lang="en-IN" sz="1500" dirty="0"/>
              <a:t>&gt;  </a:t>
            </a:r>
          </a:p>
          <a:p>
            <a:pPr marL="0" indent="0">
              <a:buNone/>
            </a:pPr>
            <a:r>
              <a:rPr lang="en-IN" sz="1500" dirty="0"/>
              <a:t>&lt;</a:t>
            </a:r>
            <a:r>
              <a:rPr lang="en-IN" sz="1500" dirty="0" err="1"/>
              <a:t>TextView</a:t>
            </a:r>
            <a:r>
              <a:rPr lang="en-IN" sz="1500" dirty="0"/>
              <a:t>  </a:t>
            </a:r>
          </a:p>
          <a:p>
            <a:pPr marL="0" indent="0">
              <a:buNone/>
            </a:pPr>
            <a:r>
              <a:rPr lang="en-IN" sz="1500" dirty="0"/>
              <a:t>            </a:t>
            </a:r>
            <a:r>
              <a:rPr lang="en-IN" sz="1500" dirty="0" err="1"/>
              <a:t>android:text</a:t>
            </a:r>
            <a:r>
              <a:rPr lang="en-IN" sz="1500" dirty="0"/>
              <a:t>="User Id"  </a:t>
            </a:r>
          </a:p>
        </p:txBody>
      </p:sp>
      <p:sp>
        <p:nvSpPr>
          <p:cNvPr id="2" name="Rectangle 1"/>
          <p:cNvSpPr/>
          <p:nvPr/>
        </p:nvSpPr>
        <p:spPr>
          <a:xfrm>
            <a:off x="7102523" y="1860255"/>
            <a:ext cx="4464497" cy="4939814"/>
          </a:xfrm>
          <a:prstGeom prst="rect">
            <a:avLst/>
          </a:prstGeom>
        </p:spPr>
        <p:txBody>
          <a:bodyPr wrap="square">
            <a:spAutoFit/>
          </a:bodyPr>
          <a:lstStyle/>
          <a:p>
            <a:r>
              <a:rPr lang="en-IN" sz="1500" dirty="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android:layout_column</a:t>
            </a:r>
            <a:r>
              <a:rPr lang="en-IN" sz="1500" dirty="0"/>
              <a:t>="1" /&gt;  </a:t>
            </a:r>
          </a:p>
          <a:p>
            <a:r>
              <a:rPr lang="en-IN" sz="1500" dirty="0"/>
              <a:t>     </a:t>
            </a:r>
            <a:r>
              <a:rPr lang="en-IN" sz="1500" dirty="0" smtClean="0"/>
              <a:t>&lt;</a:t>
            </a:r>
            <a:r>
              <a:rPr lang="en-IN" sz="1500" dirty="0" err="1"/>
              <a:t>EditText</a:t>
            </a:r>
            <a:r>
              <a:rPr lang="en-IN" sz="1500" dirty="0"/>
              <a:t>  </a:t>
            </a:r>
          </a:p>
          <a:p>
            <a:r>
              <a:rPr lang="en-IN" sz="1500" dirty="0"/>
              <a:t>            </a:t>
            </a:r>
            <a:r>
              <a:rPr lang="en-IN" sz="1500" dirty="0" err="1"/>
              <a:t>android:id</a:t>
            </a:r>
            <a:r>
              <a:rPr lang="en-IN" sz="1500" dirty="0"/>
              <a:t>="@+id/</a:t>
            </a:r>
            <a:r>
              <a:rPr lang="en-IN" sz="1500" dirty="0" err="1"/>
              <a:t>u_id</a:t>
            </a:r>
            <a:r>
              <a:rPr lang="en-IN" sz="1500" dirty="0"/>
              <a:t>"  </a:t>
            </a:r>
          </a:p>
          <a:p>
            <a:r>
              <a:rPr lang="en-IN" sz="1500" dirty="0"/>
              <a:t>            </a:t>
            </a:r>
            <a:r>
              <a:rPr lang="en-IN" sz="1500" dirty="0" err="1"/>
              <a:t>android:layout_width</a:t>
            </a:r>
            <a:r>
              <a:rPr lang="en-IN" sz="1500" dirty="0"/>
              <a:t>="200dp"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android:width</a:t>
            </a:r>
            <a:r>
              <a:rPr lang="en-IN" sz="1500" dirty="0"/>
              <a:t>="150px" /&gt;  </a:t>
            </a:r>
          </a:p>
          <a:p>
            <a:r>
              <a:rPr lang="en-IN" sz="1500" dirty="0"/>
              <a:t>    </a:t>
            </a:r>
            <a:r>
              <a:rPr lang="en-IN" sz="1500" dirty="0" smtClean="0"/>
              <a:t> &lt;/</a:t>
            </a:r>
            <a:r>
              <a:rPr lang="en-IN" sz="1500" dirty="0" err="1"/>
              <a:t>TableRow</a:t>
            </a:r>
            <a:r>
              <a:rPr lang="en-IN" sz="1500" dirty="0"/>
              <a:t>&gt;  </a:t>
            </a:r>
          </a:p>
          <a:p>
            <a:r>
              <a:rPr lang="en-IN" sz="1500" dirty="0"/>
              <a:t>    </a:t>
            </a:r>
            <a:r>
              <a:rPr lang="en-IN" sz="1500" dirty="0" smtClean="0"/>
              <a:t> &lt;</a:t>
            </a:r>
            <a:r>
              <a:rPr lang="en-IN" sz="1500" dirty="0" err="1"/>
              <a:t>TableRow</a:t>
            </a:r>
            <a:r>
              <a:rPr lang="en-IN" sz="1500" dirty="0"/>
              <a:t>&gt;  </a:t>
            </a:r>
          </a:p>
          <a:p>
            <a:r>
              <a:rPr lang="en-IN" sz="1500" dirty="0"/>
              <a:t>     </a:t>
            </a:r>
            <a:r>
              <a:rPr lang="en-IN" sz="1500" dirty="0" smtClean="0"/>
              <a:t>&lt;</a:t>
            </a:r>
            <a:r>
              <a:rPr lang="en-IN" sz="1500" dirty="0" err="1" smtClean="0"/>
              <a:t>TextView</a:t>
            </a:r>
            <a:r>
              <a:rPr lang="en-IN" sz="1500" dirty="0" smtClean="0"/>
              <a:t>  </a:t>
            </a:r>
            <a:endParaRPr lang="en-IN" sz="1500" dirty="0"/>
          </a:p>
          <a:p>
            <a:r>
              <a:rPr lang="en-IN" sz="1500" dirty="0"/>
              <a:t>            </a:t>
            </a:r>
            <a:r>
              <a:rPr lang="en-IN" sz="1500" dirty="0" err="1"/>
              <a:t>android:text</a:t>
            </a:r>
            <a:r>
              <a:rPr lang="en-IN" sz="1500" dirty="0"/>
              <a:t>="User Name"  </a:t>
            </a:r>
          </a:p>
          <a:p>
            <a:r>
              <a:rPr lang="en-IN" sz="1500" dirty="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android:layout_column</a:t>
            </a:r>
            <a:r>
              <a:rPr lang="en-IN" sz="1500" dirty="0"/>
              <a:t>="1" /&gt; </a:t>
            </a:r>
            <a:endParaRPr lang="en-IN" sz="1500" dirty="0"/>
          </a:p>
          <a:p>
            <a:r>
              <a:rPr lang="en-GB" sz="1500" dirty="0" smtClean="0"/>
              <a:t>     &lt;</a:t>
            </a:r>
            <a:r>
              <a:rPr lang="en-GB" sz="1500" dirty="0" err="1"/>
              <a:t>EditText</a:t>
            </a:r>
            <a:r>
              <a:rPr lang="en-GB" sz="1500" dirty="0"/>
              <a:t>  </a:t>
            </a:r>
          </a:p>
          <a:p>
            <a:r>
              <a:rPr lang="en-GB" sz="1500" dirty="0"/>
              <a:t>            </a:t>
            </a:r>
            <a:r>
              <a:rPr lang="en-GB" sz="1500" dirty="0" err="1"/>
              <a:t>android:id</a:t>
            </a:r>
            <a:r>
              <a:rPr lang="en-GB" sz="1500" dirty="0"/>
              <a:t>="@+id/</a:t>
            </a:r>
            <a:r>
              <a:rPr lang="en-GB" sz="1500" dirty="0" err="1"/>
              <a:t>u_name</a:t>
            </a:r>
            <a:r>
              <a:rPr lang="en-GB" sz="1500" dirty="0"/>
              <a:t>"  </a:t>
            </a:r>
          </a:p>
          <a:p>
            <a:r>
              <a:rPr lang="en-GB" sz="1500" dirty="0"/>
              <a:t>            </a:t>
            </a:r>
            <a:r>
              <a:rPr lang="en-GB" sz="1500" dirty="0" err="1"/>
              <a:t>android:width</a:t>
            </a:r>
            <a:r>
              <a:rPr lang="en-GB" sz="1500" dirty="0"/>
              <a:t>="200dp" </a:t>
            </a:r>
            <a:endParaRPr lang="en-GB" sz="1500" dirty="0" smtClean="0"/>
          </a:p>
          <a:p>
            <a:r>
              <a:rPr lang="en-IN" sz="1500" dirty="0" smtClean="0"/>
              <a:t>            </a:t>
            </a:r>
            <a:r>
              <a:rPr lang="en-IN" sz="1500" dirty="0" err="1" smtClean="0"/>
              <a:t>android:layout_width</a:t>
            </a:r>
            <a:r>
              <a:rPr lang="en-IN" sz="1500" dirty="0"/>
              <a:t>="</a:t>
            </a:r>
            <a:r>
              <a:rPr lang="en-IN" sz="1500" dirty="0" err="1"/>
              <a:t>wrap_content</a:t>
            </a:r>
            <a:r>
              <a:rPr lang="en-IN" sz="1500" dirty="0"/>
              <a:t>" </a:t>
            </a:r>
            <a:endParaRPr lang="en-IN" sz="1500" dirty="0" smtClean="0"/>
          </a:p>
          <a:p>
            <a:r>
              <a:rPr lang="en-IN" sz="1500" dirty="0"/>
              <a:t> </a:t>
            </a:r>
            <a:r>
              <a:rPr lang="en-IN" sz="1500" dirty="0" smtClean="0"/>
              <a:t>           </a:t>
            </a:r>
            <a:r>
              <a:rPr lang="en-IN" sz="1500" dirty="0" err="1" smtClean="0"/>
              <a:t>android:layout_height</a:t>
            </a:r>
            <a:r>
              <a:rPr lang="en-IN" sz="1500" dirty="0"/>
              <a:t>="</a:t>
            </a:r>
            <a:r>
              <a:rPr lang="en-IN" sz="1500" dirty="0" err="1"/>
              <a:t>wrap_content</a:t>
            </a:r>
            <a:r>
              <a:rPr lang="en-IN" sz="1500" dirty="0"/>
              <a:t>" </a:t>
            </a:r>
            <a:endParaRPr lang="en-IN" sz="1500" dirty="0" smtClean="0"/>
          </a:p>
          <a:p>
            <a:r>
              <a:rPr lang="en-IN" sz="1500" dirty="0"/>
              <a:t> </a:t>
            </a:r>
            <a:r>
              <a:rPr lang="en-IN" sz="1500" dirty="0" smtClean="0"/>
              <a:t>           </a:t>
            </a:r>
            <a:r>
              <a:rPr lang="en-IN" sz="1500" dirty="0" err="1" smtClean="0"/>
              <a:t>android:layout_column</a:t>
            </a:r>
            <a:r>
              <a:rPr lang="en-IN" sz="1500" dirty="0"/>
              <a:t>="2"/&gt; </a:t>
            </a:r>
            <a:endParaRPr lang="en-IN" sz="1500" dirty="0"/>
          </a:p>
        </p:txBody>
      </p:sp>
      <p:sp>
        <p:nvSpPr>
          <p:cNvPr id="3" name="Rounded Rectangle 2"/>
          <p:cNvSpPr/>
          <p:nvPr/>
        </p:nvSpPr>
        <p:spPr>
          <a:xfrm>
            <a:off x="7102523" y="1772816"/>
            <a:ext cx="45719" cy="5027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98222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772816"/>
            <a:ext cx="9829799" cy="4976192"/>
          </a:xfrm>
        </p:spPr>
        <p:txBody>
          <a:bodyPr>
            <a:normAutofit fontScale="62500" lnSpcReduction="20000"/>
          </a:bodyPr>
          <a:lstStyle/>
          <a:p>
            <a:pPr marL="0" indent="0">
              <a:buNone/>
            </a:pPr>
            <a:r>
              <a:rPr lang="en-IN" dirty="0"/>
              <a:t> &lt;/</a:t>
            </a:r>
            <a:r>
              <a:rPr lang="en-IN" dirty="0" err="1"/>
              <a:t>TableRow</a:t>
            </a:r>
            <a:r>
              <a:rPr lang="en-IN" dirty="0"/>
              <a:t>&gt;  </a:t>
            </a:r>
          </a:p>
          <a:p>
            <a:pPr marL="0" indent="0">
              <a:buNone/>
            </a:pPr>
            <a:r>
              <a:rPr lang="en-IN" dirty="0"/>
              <a:t>  </a:t>
            </a:r>
            <a:r>
              <a:rPr lang="en-IN" dirty="0" smtClean="0"/>
              <a:t>&lt;</a:t>
            </a:r>
            <a:r>
              <a:rPr lang="en-IN" dirty="0" err="1"/>
              <a:t>TableRow</a:t>
            </a:r>
            <a:r>
              <a:rPr lang="en-IN" dirty="0"/>
              <a:t>&gt;  </a:t>
            </a:r>
          </a:p>
          <a:p>
            <a:pPr marL="0" indent="0">
              <a:buNone/>
            </a:pPr>
            <a:r>
              <a:rPr lang="en-IN" dirty="0"/>
              <a:t> </a:t>
            </a:r>
            <a:r>
              <a:rPr lang="en-IN" dirty="0" smtClean="0"/>
              <a:t> </a:t>
            </a:r>
            <a:r>
              <a:rPr lang="en-IN" dirty="0"/>
              <a:t>&lt;</a:t>
            </a:r>
            <a:r>
              <a:rPr lang="en-IN" dirty="0" err="1"/>
              <a:t>TextView</a:t>
            </a:r>
            <a:r>
              <a:rPr lang="en-IN" dirty="0"/>
              <a:t>  </a:t>
            </a:r>
          </a:p>
          <a:p>
            <a:pPr marL="0" indent="0">
              <a:buNone/>
            </a:pPr>
            <a:r>
              <a:rPr lang="en-IN" dirty="0"/>
              <a:t>    </a:t>
            </a:r>
            <a:r>
              <a:rPr lang="en-IN" dirty="0" err="1" smtClean="0"/>
              <a:t>android:text</a:t>
            </a:r>
            <a:r>
              <a:rPr lang="en-IN" dirty="0"/>
              <a:t>="User Email"  </a:t>
            </a:r>
          </a:p>
          <a:p>
            <a:pPr marL="0" indent="0">
              <a:buNone/>
            </a:pPr>
            <a:r>
              <a:rPr lang="en-IN" dirty="0"/>
              <a:t>    </a:t>
            </a:r>
            <a:r>
              <a:rPr lang="en-IN" dirty="0" err="1" smtClean="0"/>
              <a:t>android:layout_width</a:t>
            </a:r>
            <a:r>
              <a:rPr lang="en-IN" dirty="0"/>
              <a:t>="</a:t>
            </a:r>
            <a:r>
              <a:rPr lang="en-IN" dirty="0" err="1"/>
              <a:t>wrap_content</a:t>
            </a:r>
            <a:r>
              <a:rPr lang="en-IN" dirty="0"/>
              <a:t>"  </a:t>
            </a:r>
          </a:p>
          <a:p>
            <a:pPr marL="0" indent="0">
              <a:buNone/>
            </a:pPr>
            <a:r>
              <a:rPr lang="en-IN" dirty="0"/>
              <a:t>   </a:t>
            </a:r>
            <a:r>
              <a:rPr lang="en-IN" dirty="0" smtClean="0"/>
              <a:t> </a:t>
            </a:r>
            <a:r>
              <a:rPr lang="en-IN" dirty="0" err="1"/>
              <a:t>android:layout_height</a:t>
            </a:r>
            <a:r>
              <a:rPr lang="en-IN" dirty="0"/>
              <a:t>="</a:t>
            </a:r>
            <a:r>
              <a:rPr lang="en-IN" dirty="0" err="1"/>
              <a:t>wrap_content</a:t>
            </a:r>
            <a:r>
              <a:rPr lang="en-IN" dirty="0"/>
              <a:t>"  </a:t>
            </a:r>
          </a:p>
          <a:p>
            <a:pPr marL="0" indent="0">
              <a:buNone/>
            </a:pPr>
            <a:r>
              <a:rPr lang="en-IN" dirty="0"/>
              <a:t>   </a:t>
            </a:r>
            <a:r>
              <a:rPr lang="en-IN" dirty="0" smtClean="0"/>
              <a:t> </a:t>
            </a:r>
            <a:r>
              <a:rPr lang="en-IN" dirty="0" err="1"/>
              <a:t>android:layout_column</a:t>
            </a:r>
            <a:r>
              <a:rPr lang="en-IN" dirty="0"/>
              <a:t>="1" /&gt;  </a:t>
            </a:r>
          </a:p>
          <a:p>
            <a:pPr marL="0" indent="0">
              <a:buNone/>
            </a:pPr>
            <a:r>
              <a:rPr lang="en-IN" dirty="0"/>
              <a:t>   </a:t>
            </a:r>
            <a:r>
              <a:rPr lang="en-IN" dirty="0" smtClean="0"/>
              <a:t>&lt;</a:t>
            </a:r>
            <a:r>
              <a:rPr lang="en-IN" dirty="0" err="1"/>
              <a:t>EditText</a:t>
            </a:r>
            <a:r>
              <a:rPr lang="en-IN" dirty="0"/>
              <a:t>  </a:t>
            </a:r>
          </a:p>
          <a:p>
            <a:pPr marL="0" indent="0">
              <a:buNone/>
            </a:pPr>
            <a:r>
              <a:rPr lang="en-IN" dirty="0"/>
              <a:t>    </a:t>
            </a:r>
            <a:r>
              <a:rPr lang="en-IN" dirty="0" smtClean="0"/>
              <a:t> </a:t>
            </a:r>
            <a:r>
              <a:rPr lang="en-IN" dirty="0" err="1"/>
              <a:t>android:id</a:t>
            </a:r>
            <a:r>
              <a:rPr lang="en-IN" dirty="0"/>
              <a:t>="@+id/</a:t>
            </a:r>
            <a:r>
              <a:rPr lang="en-IN" dirty="0" err="1"/>
              <a:t>u_email</a:t>
            </a:r>
            <a:r>
              <a:rPr lang="en-IN" dirty="0"/>
              <a:t>"  </a:t>
            </a:r>
          </a:p>
          <a:p>
            <a:pPr marL="0" indent="0">
              <a:buNone/>
            </a:pPr>
            <a:r>
              <a:rPr lang="en-IN" dirty="0" smtClean="0"/>
              <a:t>     </a:t>
            </a:r>
            <a:r>
              <a:rPr lang="en-IN" dirty="0" err="1" smtClean="0"/>
              <a:t>android:layout_width</a:t>
            </a:r>
            <a:r>
              <a:rPr lang="en-IN" dirty="0"/>
              <a:t>="</a:t>
            </a:r>
            <a:r>
              <a:rPr lang="en-IN" dirty="0" err="1"/>
              <a:t>wrap_content</a:t>
            </a:r>
            <a:r>
              <a:rPr lang="en-IN" dirty="0"/>
              <a:t>"  </a:t>
            </a:r>
          </a:p>
          <a:p>
            <a:pPr marL="0" indent="0">
              <a:buNone/>
            </a:pPr>
            <a:r>
              <a:rPr lang="en-IN" dirty="0"/>
              <a:t>    </a:t>
            </a:r>
            <a:r>
              <a:rPr lang="en-IN" dirty="0" smtClean="0"/>
              <a:t> </a:t>
            </a:r>
            <a:r>
              <a:rPr lang="en-IN" dirty="0" err="1"/>
              <a:t>android:layout_height</a:t>
            </a:r>
            <a:r>
              <a:rPr lang="en-IN" dirty="0"/>
              <a:t>="</a:t>
            </a:r>
            <a:r>
              <a:rPr lang="en-IN" dirty="0" err="1"/>
              <a:t>wrap_content</a:t>
            </a:r>
            <a:r>
              <a:rPr lang="en-IN" dirty="0"/>
              <a:t>"  </a:t>
            </a:r>
          </a:p>
          <a:p>
            <a:pPr marL="0" indent="0">
              <a:buNone/>
            </a:pPr>
            <a:r>
              <a:rPr lang="en-IN" dirty="0"/>
              <a:t>    </a:t>
            </a:r>
            <a:r>
              <a:rPr lang="en-IN" dirty="0" smtClean="0"/>
              <a:t> </a:t>
            </a:r>
            <a:r>
              <a:rPr lang="en-IN" dirty="0" err="1"/>
              <a:t>android:layout_column</a:t>
            </a:r>
            <a:r>
              <a:rPr lang="en-IN" dirty="0"/>
              <a:t>="2"/&gt;  </a:t>
            </a:r>
          </a:p>
          <a:p>
            <a:pPr marL="0" indent="0">
              <a:buNone/>
            </a:pPr>
            <a:r>
              <a:rPr lang="en-IN" dirty="0"/>
              <a:t>    &lt;/</a:t>
            </a:r>
            <a:r>
              <a:rPr lang="en-IN" dirty="0" err="1"/>
              <a:t>TableRow</a:t>
            </a:r>
            <a:r>
              <a:rPr lang="en-IN" dirty="0"/>
              <a:t>&gt; </a:t>
            </a:r>
          </a:p>
        </p:txBody>
      </p:sp>
      <p:sp>
        <p:nvSpPr>
          <p:cNvPr id="2" name="Rectangle 1"/>
          <p:cNvSpPr/>
          <p:nvPr/>
        </p:nvSpPr>
        <p:spPr>
          <a:xfrm>
            <a:off x="5060011" y="1772816"/>
            <a:ext cx="3698696" cy="4939814"/>
          </a:xfrm>
          <a:prstGeom prst="rect">
            <a:avLst/>
          </a:prstGeom>
        </p:spPr>
        <p:txBody>
          <a:bodyPr wrap="square">
            <a:spAutoFit/>
          </a:bodyPr>
          <a:lstStyle/>
          <a:p>
            <a:r>
              <a:rPr lang="en-IN" sz="1500" dirty="0" smtClean="0"/>
              <a:t>&lt;/</a:t>
            </a:r>
            <a:r>
              <a:rPr lang="en-IN" sz="1500" dirty="0" err="1"/>
              <a:t>TableLayout</a:t>
            </a:r>
            <a:r>
              <a:rPr lang="en-IN" sz="1500" dirty="0"/>
              <a:t>&gt;  </a:t>
            </a:r>
          </a:p>
          <a:p>
            <a:r>
              <a:rPr lang="en-IN" sz="1500" dirty="0"/>
              <a:t>    &lt;</a:t>
            </a:r>
            <a:r>
              <a:rPr lang="en-IN" sz="1500" dirty="0" err="1"/>
              <a:t>LinearLayout</a:t>
            </a:r>
            <a:r>
              <a:rPr lang="en-IN" sz="1500" dirty="0"/>
              <a:t>  </a:t>
            </a:r>
          </a:p>
          <a:p>
            <a:r>
              <a:rPr lang="en-IN" sz="1500" dirty="0"/>
              <a:t>    </a:t>
            </a:r>
            <a:r>
              <a:rPr lang="en-IN" sz="1500" dirty="0" smtClean="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smtClean="0"/>
              <a:t> </a:t>
            </a:r>
            <a:r>
              <a:rPr lang="en-IN" sz="1500" dirty="0" err="1"/>
              <a:t>android:layout_height</a:t>
            </a:r>
            <a:r>
              <a:rPr lang="en-IN" sz="1500" dirty="0"/>
              <a:t>="350sp"  </a:t>
            </a:r>
          </a:p>
          <a:p>
            <a:r>
              <a:rPr lang="en-IN" sz="1500" dirty="0"/>
              <a:t>    </a:t>
            </a:r>
            <a:r>
              <a:rPr lang="en-IN" sz="1500" dirty="0" smtClean="0"/>
              <a:t> </a:t>
            </a:r>
            <a:r>
              <a:rPr lang="en-IN" sz="1500" dirty="0" err="1"/>
              <a:t>android:layout_marginTop</a:t>
            </a:r>
            <a:r>
              <a:rPr lang="en-IN" sz="1500" dirty="0"/>
              <a:t>="20sp"&gt;  </a:t>
            </a:r>
          </a:p>
          <a:p>
            <a:r>
              <a:rPr lang="en-IN" sz="1500" dirty="0"/>
              <a:t>   </a:t>
            </a:r>
            <a:r>
              <a:rPr lang="en-IN" sz="1500" dirty="0" smtClean="0"/>
              <a:t>&lt;</a:t>
            </a:r>
            <a:r>
              <a:rPr lang="en-IN" sz="1500" dirty="0" err="1"/>
              <a:t>ListView</a:t>
            </a:r>
            <a:r>
              <a:rPr lang="en-IN" sz="1500" dirty="0"/>
              <a:t>  </a:t>
            </a:r>
          </a:p>
          <a:p>
            <a:r>
              <a:rPr lang="en-IN" sz="1500" dirty="0"/>
              <a:t>     </a:t>
            </a:r>
            <a:r>
              <a:rPr lang="en-IN" sz="1500" dirty="0" smtClean="0"/>
              <a:t> </a:t>
            </a:r>
            <a:r>
              <a:rPr lang="en-IN" sz="1500" dirty="0" err="1"/>
              <a:t>android:id</a:t>
            </a:r>
            <a:r>
              <a:rPr lang="en-IN" sz="1500" dirty="0"/>
              <a:t>="@+id/</a:t>
            </a:r>
            <a:r>
              <a:rPr lang="en-IN" sz="1500" dirty="0" err="1"/>
              <a:t>listView</a:t>
            </a:r>
            <a:r>
              <a:rPr lang="en-IN" sz="1500" dirty="0"/>
              <a:t>"  </a:t>
            </a:r>
          </a:p>
          <a:p>
            <a:r>
              <a:rPr lang="en-IN" sz="1500" dirty="0"/>
              <a:t>     </a:t>
            </a:r>
            <a:r>
              <a:rPr lang="en-IN" sz="1500" dirty="0" smtClean="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smtClean="0"/>
              <a:t>  </a:t>
            </a:r>
            <a:r>
              <a:rPr lang="en-IN" sz="1500" dirty="0" err="1"/>
              <a:t>android:layout_height</a:t>
            </a:r>
            <a:r>
              <a:rPr lang="en-IN" sz="1500" dirty="0"/>
              <a:t>="350sp"/&gt;  </a:t>
            </a:r>
          </a:p>
          <a:p>
            <a:r>
              <a:rPr lang="en-IN" sz="1500" dirty="0"/>
              <a:t>    &lt;/</a:t>
            </a:r>
            <a:r>
              <a:rPr lang="en-IN" sz="1500" dirty="0" err="1"/>
              <a:t>LinearLayout</a:t>
            </a:r>
            <a:r>
              <a:rPr lang="en-IN" sz="1500" dirty="0"/>
              <a:t>&gt;  </a:t>
            </a:r>
          </a:p>
          <a:p>
            <a:r>
              <a:rPr lang="en-IN" sz="1500" dirty="0"/>
              <a:t>&lt;</a:t>
            </a:r>
            <a:r>
              <a:rPr lang="en-IN" sz="1500" dirty="0" err="1"/>
              <a:t>LinearLayout</a:t>
            </a:r>
            <a:r>
              <a:rPr lang="en-IN" sz="1500" dirty="0"/>
              <a:t>  </a:t>
            </a:r>
          </a:p>
          <a:p>
            <a:r>
              <a:rPr lang="en-IN" sz="1500" dirty="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android:layout_marginTop</a:t>
            </a:r>
            <a:r>
              <a:rPr lang="en-IN" sz="1500" dirty="0"/>
              <a:t>="40sp"  </a:t>
            </a:r>
          </a:p>
          <a:p>
            <a:r>
              <a:rPr lang="en-IN" sz="1500" dirty="0"/>
              <a:t>    </a:t>
            </a:r>
            <a:r>
              <a:rPr lang="en-IN" sz="1500" dirty="0" err="1"/>
              <a:t>android:orientation</a:t>
            </a:r>
            <a:r>
              <a:rPr lang="en-IN" sz="1500" dirty="0"/>
              <a:t>="horizontal"  </a:t>
            </a:r>
          </a:p>
          <a:p>
            <a:r>
              <a:rPr lang="en-IN" sz="1500" dirty="0"/>
              <a:t>    </a:t>
            </a:r>
            <a:r>
              <a:rPr lang="en-IN" sz="1500" dirty="0" err="1"/>
              <a:t>android:layout_gravity</a:t>
            </a:r>
            <a:r>
              <a:rPr lang="en-IN" sz="1500" dirty="0"/>
              <a:t>="</a:t>
            </a:r>
            <a:r>
              <a:rPr lang="en-IN" sz="1500" dirty="0" err="1"/>
              <a:t>center</a:t>
            </a:r>
            <a:r>
              <a:rPr lang="en-IN" sz="1500" dirty="0"/>
              <a:t>"&gt; </a:t>
            </a:r>
            <a:endParaRPr lang="en-IN" sz="1500" dirty="0" smtClean="0"/>
          </a:p>
          <a:p>
            <a:r>
              <a:rPr lang="en-IN" sz="1500" dirty="0"/>
              <a:t> &lt;Button  </a:t>
            </a:r>
          </a:p>
          <a:p>
            <a:r>
              <a:rPr lang="en-IN" sz="1500" dirty="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android:text</a:t>
            </a:r>
            <a:r>
              <a:rPr lang="en-IN" sz="1500" dirty="0"/>
              <a:t>="Save"  </a:t>
            </a:r>
          </a:p>
          <a:p>
            <a:r>
              <a:rPr lang="en-IN" sz="1500" dirty="0"/>
              <a:t>        </a:t>
            </a:r>
            <a:r>
              <a:rPr lang="en-IN" sz="1500" dirty="0" err="1"/>
              <a:t>android:onClick</a:t>
            </a:r>
            <a:r>
              <a:rPr lang="en-IN" sz="1500" dirty="0"/>
              <a:t>="</a:t>
            </a:r>
            <a:r>
              <a:rPr lang="en-IN" sz="1500" dirty="0" err="1"/>
              <a:t>saveRecord</a:t>
            </a:r>
            <a:r>
              <a:rPr lang="en-IN" sz="1500" dirty="0"/>
              <a:t>"/&gt; </a:t>
            </a:r>
            <a:endParaRPr lang="en-IN" sz="1500" dirty="0"/>
          </a:p>
        </p:txBody>
      </p:sp>
      <p:sp>
        <p:nvSpPr>
          <p:cNvPr id="3" name="Rounded Rectangle 2"/>
          <p:cNvSpPr/>
          <p:nvPr/>
        </p:nvSpPr>
        <p:spPr>
          <a:xfrm>
            <a:off x="5014292" y="1772816"/>
            <a:ext cx="45719" cy="5027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8758707" y="1772816"/>
            <a:ext cx="3430117" cy="4016484"/>
          </a:xfrm>
          <a:prstGeom prst="rect">
            <a:avLst/>
          </a:prstGeom>
        </p:spPr>
        <p:txBody>
          <a:bodyPr wrap="square">
            <a:spAutoFit/>
          </a:bodyPr>
          <a:lstStyle/>
          <a:p>
            <a:r>
              <a:rPr lang="en-IN" sz="1500" dirty="0"/>
              <a:t>&lt;Button  </a:t>
            </a:r>
            <a:r>
              <a:rPr lang="en-IN" sz="1500" dirty="0" smtClean="0"/>
              <a:t>     </a:t>
            </a:r>
            <a:r>
              <a:rPr lang="en-IN" sz="1500" dirty="0" err="1"/>
              <a:t>android:layout_width</a:t>
            </a:r>
            <a:r>
              <a:rPr lang="en-IN" sz="1500" dirty="0"/>
              <a:t>="</a:t>
            </a:r>
            <a:r>
              <a:rPr lang="en-IN" sz="1500" dirty="0" err="1"/>
              <a:t>wrap_content</a:t>
            </a:r>
            <a:r>
              <a:rPr lang="en-IN" sz="1500" dirty="0"/>
              <a:t>"  </a:t>
            </a:r>
            <a:r>
              <a:rPr lang="en-IN" sz="1500" dirty="0" err="1" smtClean="0"/>
              <a:t>android:layout_height</a:t>
            </a:r>
            <a:r>
              <a:rPr lang="en-IN" sz="1500" dirty="0"/>
              <a:t>="</a:t>
            </a:r>
            <a:r>
              <a:rPr lang="en-IN" sz="1500" dirty="0" err="1"/>
              <a:t>wrap_content</a:t>
            </a:r>
            <a:r>
              <a:rPr lang="en-IN" sz="1500" dirty="0"/>
              <a:t>"  </a:t>
            </a:r>
          </a:p>
          <a:p>
            <a:r>
              <a:rPr lang="en-IN" sz="1500" dirty="0" err="1" smtClean="0"/>
              <a:t>android:text</a:t>
            </a:r>
            <a:r>
              <a:rPr lang="en-IN" sz="1500" dirty="0"/>
              <a:t>="View"  </a:t>
            </a:r>
          </a:p>
          <a:p>
            <a:r>
              <a:rPr lang="en-IN" sz="1500" dirty="0" err="1" smtClean="0"/>
              <a:t>android:onClick</a:t>
            </a:r>
            <a:r>
              <a:rPr lang="en-IN" sz="1500" dirty="0"/>
              <a:t>="</a:t>
            </a:r>
            <a:r>
              <a:rPr lang="en-IN" sz="1500" dirty="0" err="1"/>
              <a:t>viewRecord</a:t>
            </a:r>
            <a:r>
              <a:rPr lang="en-IN" sz="1500" dirty="0"/>
              <a:t>"/&gt;  </a:t>
            </a:r>
          </a:p>
          <a:p>
            <a:r>
              <a:rPr lang="en-IN" sz="1500" dirty="0"/>
              <a:t>    &lt;Button  </a:t>
            </a:r>
            <a:r>
              <a:rPr lang="en-IN" sz="1500" dirty="0" smtClean="0"/>
              <a:t>        </a:t>
            </a:r>
            <a:r>
              <a:rPr lang="en-IN" sz="1500" dirty="0" err="1"/>
              <a:t>android:layout_width</a:t>
            </a:r>
            <a:r>
              <a:rPr lang="en-IN" sz="1500" dirty="0"/>
              <a:t>="</a:t>
            </a:r>
            <a:r>
              <a:rPr lang="en-IN" sz="1500" dirty="0" err="1"/>
              <a:t>wrap_content</a:t>
            </a:r>
            <a:r>
              <a:rPr lang="en-IN" sz="1500" dirty="0"/>
              <a:t>"  </a:t>
            </a:r>
            <a:r>
              <a:rPr lang="en-IN" sz="1500" dirty="0" err="1" smtClean="0"/>
              <a:t>android:layout_height</a:t>
            </a:r>
            <a:r>
              <a:rPr lang="en-IN" sz="1500" dirty="0"/>
              <a:t>="</a:t>
            </a:r>
            <a:r>
              <a:rPr lang="en-IN" sz="1500" dirty="0" err="1"/>
              <a:t>wrap_content</a:t>
            </a:r>
            <a:r>
              <a:rPr lang="en-IN" sz="1500" dirty="0"/>
              <a:t>"  </a:t>
            </a:r>
          </a:p>
          <a:p>
            <a:r>
              <a:rPr lang="en-IN" sz="1500" dirty="0" err="1" smtClean="0"/>
              <a:t>android:text</a:t>
            </a:r>
            <a:r>
              <a:rPr lang="en-IN" sz="1500" dirty="0"/>
              <a:t>="Update"  </a:t>
            </a:r>
            <a:r>
              <a:rPr lang="en-IN" sz="1500" dirty="0" smtClean="0"/>
              <a:t>        </a:t>
            </a:r>
            <a:r>
              <a:rPr lang="en-IN" sz="1500" dirty="0" err="1"/>
              <a:t>android:onClick</a:t>
            </a:r>
            <a:r>
              <a:rPr lang="en-IN" sz="1500" dirty="0"/>
              <a:t>="</a:t>
            </a:r>
            <a:r>
              <a:rPr lang="en-IN" sz="1500" dirty="0" err="1"/>
              <a:t>updateRecord</a:t>
            </a:r>
            <a:r>
              <a:rPr lang="en-IN" sz="1500" dirty="0"/>
              <a:t>"/&gt;  </a:t>
            </a:r>
          </a:p>
          <a:p>
            <a:r>
              <a:rPr lang="en-IN" sz="1500" dirty="0"/>
              <a:t>    &lt;Button  </a:t>
            </a:r>
          </a:p>
          <a:p>
            <a:r>
              <a:rPr lang="en-IN" sz="1500" dirty="0" err="1" smtClean="0"/>
              <a:t>android:layout_width</a:t>
            </a:r>
            <a:r>
              <a:rPr lang="en-IN" sz="1500" dirty="0"/>
              <a:t>="</a:t>
            </a:r>
            <a:r>
              <a:rPr lang="en-IN" sz="1500" dirty="0" err="1"/>
              <a:t>wrap_content</a:t>
            </a:r>
            <a:r>
              <a:rPr lang="en-IN" sz="1500" dirty="0"/>
              <a:t>" </a:t>
            </a:r>
            <a:r>
              <a:rPr lang="en-IN" sz="1500" dirty="0" smtClean="0"/>
              <a:t>        </a:t>
            </a:r>
            <a:r>
              <a:rPr lang="en-IN" sz="1500" dirty="0" err="1"/>
              <a:t>android:layout_height</a:t>
            </a:r>
            <a:r>
              <a:rPr lang="en-IN" sz="1500" dirty="0"/>
              <a:t>="</a:t>
            </a:r>
            <a:r>
              <a:rPr lang="en-IN" sz="1500" dirty="0" err="1"/>
              <a:t>wrap_content</a:t>
            </a:r>
            <a:r>
              <a:rPr lang="en-IN" sz="1500" dirty="0"/>
              <a:t>"  </a:t>
            </a:r>
          </a:p>
          <a:p>
            <a:r>
              <a:rPr lang="en-IN" sz="1500" dirty="0" err="1" smtClean="0"/>
              <a:t>android:text</a:t>
            </a:r>
            <a:r>
              <a:rPr lang="en-IN" sz="1500" dirty="0"/>
              <a:t>="Delete"  </a:t>
            </a:r>
            <a:r>
              <a:rPr lang="en-IN" sz="1500" dirty="0" smtClean="0"/>
              <a:t>        </a:t>
            </a:r>
            <a:r>
              <a:rPr lang="en-IN" sz="1500" dirty="0" err="1"/>
              <a:t>android:onClick</a:t>
            </a:r>
            <a:r>
              <a:rPr lang="en-IN" sz="1500" dirty="0"/>
              <a:t>="</a:t>
            </a:r>
            <a:r>
              <a:rPr lang="en-IN" sz="1500" dirty="0" err="1"/>
              <a:t>deleteRecord</a:t>
            </a:r>
            <a:r>
              <a:rPr lang="en-IN" sz="1500" dirty="0"/>
              <a:t>"/&gt;  </a:t>
            </a:r>
          </a:p>
          <a:p>
            <a:r>
              <a:rPr lang="en-IN" sz="1500" dirty="0"/>
              <a:t>&lt;/</a:t>
            </a:r>
            <a:r>
              <a:rPr lang="en-IN" sz="1500" dirty="0" err="1"/>
              <a:t>LinearLayout</a:t>
            </a:r>
            <a:r>
              <a:rPr lang="en-IN" sz="1500" dirty="0"/>
              <a:t>&gt;  </a:t>
            </a:r>
          </a:p>
          <a:p>
            <a:r>
              <a:rPr lang="en-IN" sz="1500" dirty="0"/>
              <a:t>&lt;/</a:t>
            </a:r>
            <a:r>
              <a:rPr lang="en-IN" sz="1500" dirty="0" err="1"/>
              <a:t>LinearLayout</a:t>
            </a:r>
            <a:r>
              <a:rPr lang="en-IN" sz="1500" dirty="0"/>
              <a:t>&gt; </a:t>
            </a:r>
          </a:p>
        </p:txBody>
      </p:sp>
      <p:sp>
        <p:nvSpPr>
          <p:cNvPr id="7" name="Rounded Rectangle 6"/>
          <p:cNvSpPr/>
          <p:nvPr/>
        </p:nvSpPr>
        <p:spPr>
          <a:xfrm>
            <a:off x="8712988" y="1772815"/>
            <a:ext cx="45719" cy="5027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45751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772816"/>
            <a:ext cx="9829799" cy="4976192"/>
          </a:xfrm>
        </p:spPr>
        <p:txBody>
          <a:bodyPr>
            <a:normAutofit/>
          </a:bodyPr>
          <a:lstStyle/>
          <a:p>
            <a:pPr marL="0" indent="0">
              <a:buNone/>
            </a:pPr>
            <a:r>
              <a:rPr lang="en-IN" b="1" dirty="0" smtClean="0"/>
              <a:t>//Save Records</a:t>
            </a:r>
          </a:p>
          <a:p>
            <a:pPr marL="0" indent="0">
              <a:buNone/>
            </a:pPr>
            <a:r>
              <a:rPr lang="en-IN" dirty="0" err="1" smtClean="0"/>
              <a:t>val</a:t>
            </a:r>
            <a:r>
              <a:rPr lang="en-IN" dirty="0" smtClean="0"/>
              <a:t> </a:t>
            </a:r>
            <a:r>
              <a:rPr lang="en-IN" dirty="0"/>
              <a:t>id = </a:t>
            </a:r>
            <a:r>
              <a:rPr lang="en-IN" dirty="0" err="1"/>
              <a:t>u_id.text.toString</a:t>
            </a:r>
            <a:r>
              <a:rPr lang="en-IN" dirty="0"/>
              <a:t>()  </a:t>
            </a:r>
          </a:p>
          <a:p>
            <a:pPr marL="0" indent="0">
              <a:buNone/>
            </a:pPr>
            <a:r>
              <a:rPr lang="en-IN" dirty="0"/>
              <a:t>        </a:t>
            </a:r>
            <a:r>
              <a:rPr lang="en-IN" dirty="0" err="1"/>
              <a:t>val</a:t>
            </a:r>
            <a:r>
              <a:rPr lang="en-IN" dirty="0"/>
              <a:t> name = </a:t>
            </a:r>
            <a:r>
              <a:rPr lang="en-IN" dirty="0" err="1"/>
              <a:t>u_name.text.toString</a:t>
            </a:r>
            <a:r>
              <a:rPr lang="en-IN" dirty="0"/>
              <a:t>()  </a:t>
            </a:r>
          </a:p>
          <a:p>
            <a:pPr marL="0" indent="0">
              <a:buNone/>
            </a:pPr>
            <a:r>
              <a:rPr lang="en-IN" dirty="0"/>
              <a:t>        </a:t>
            </a:r>
            <a:r>
              <a:rPr lang="en-IN" dirty="0" err="1"/>
              <a:t>val</a:t>
            </a:r>
            <a:r>
              <a:rPr lang="en-IN" dirty="0"/>
              <a:t> email = </a:t>
            </a:r>
            <a:r>
              <a:rPr lang="en-IN" dirty="0" err="1"/>
              <a:t>u_email.text.toString</a:t>
            </a:r>
            <a:r>
              <a:rPr lang="en-IN" dirty="0"/>
              <a:t>()  </a:t>
            </a:r>
          </a:p>
          <a:p>
            <a:pPr marL="0" indent="0">
              <a:buNone/>
            </a:pPr>
            <a:r>
              <a:rPr lang="en-IN" dirty="0"/>
              <a:t>        </a:t>
            </a:r>
            <a:r>
              <a:rPr lang="en-IN" dirty="0" err="1"/>
              <a:t>val</a:t>
            </a:r>
            <a:r>
              <a:rPr lang="en-IN" dirty="0"/>
              <a:t> </a:t>
            </a:r>
            <a:r>
              <a:rPr lang="en-IN" dirty="0" err="1"/>
              <a:t>databaseHandler</a:t>
            </a:r>
            <a:r>
              <a:rPr lang="en-IN" dirty="0"/>
              <a:t>: </a:t>
            </a:r>
            <a:r>
              <a:rPr lang="en-IN" dirty="0" err="1"/>
              <a:t>DatabaseHandler</a:t>
            </a:r>
            <a:r>
              <a:rPr lang="en-IN" dirty="0"/>
              <a:t>= </a:t>
            </a:r>
            <a:r>
              <a:rPr lang="en-IN" dirty="0" err="1"/>
              <a:t>DatabaseHandler</a:t>
            </a:r>
            <a:r>
              <a:rPr lang="en-IN" dirty="0"/>
              <a:t>(this)  </a:t>
            </a:r>
          </a:p>
          <a:p>
            <a:pPr marL="0" indent="0">
              <a:buNone/>
            </a:pPr>
            <a:r>
              <a:rPr lang="en-IN" dirty="0"/>
              <a:t>        if(</a:t>
            </a:r>
            <a:r>
              <a:rPr lang="en-IN" dirty="0" err="1"/>
              <a:t>id.trim</a:t>
            </a:r>
            <a:r>
              <a:rPr lang="en-IN" dirty="0"/>
              <a:t>()!="" &amp;&amp; </a:t>
            </a:r>
            <a:r>
              <a:rPr lang="en-IN" dirty="0" err="1"/>
              <a:t>name.trim</a:t>
            </a:r>
            <a:r>
              <a:rPr lang="en-IN" dirty="0"/>
              <a:t>()!="" &amp;&amp; </a:t>
            </a:r>
            <a:r>
              <a:rPr lang="en-IN" dirty="0" err="1"/>
              <a:t>email.trim</a:t>
            </a:r>
            <a:r>
              <a:rPr lang="en-IN" dirty="0"/>
              <a:t>()!=""){  </a:t>
            </a:r>
          </a:p>
          <a:p>
            <a:pPr marL="0" indent="0">
              <a:buNone/>
            </a:pPr>
            <a:r>
              <a:rPr lang="en-IN" dirty="0"/>
              <a:t>            </a:t>
            </a:r>
            <a:r>
              <a:rPr lang="en-IN" dirty="0" err="1"/>
              <a:t>val</a:t>
            </a:r>
            <a:r>
              <a:rPr lang="en-IN" dirty="0"/>
              <a:t> status = </a:t>
            </a:r>
            <a:r>
              <a:rPr lang="en-IN" dirty="0" err="1"/>
              <a:t>databaseHandler.addEmployee</a:t>
            </a:r>
            <a:r>
              <a:rPr lang="en-IN" dirty="0"/>
              <a:t>(</a:t>
            </a:r>
            <a:r>
              <a:rPr lang="en-IN" dirty="0" err="1"/>
              <a:t>EmpModelClass</a:t>
            </a:r>
            <a:r>
              <a:rPr lang="en-IN" dirty="0"/>
              <a:t>(</a:t>
            </a:r>
            <a:r>
              <a:rPr lang="en-IN" dirty="0" err="1"/>
              <a:t>Integer.parseInt</a:t>
            </a:r>
            <a:r>
              <a:rPr lang="en-IN" dirty="0"/>
              <a:t>(id),name, email))  </a:t>
            </a:r>
          </a:p>
        </p:txBody>
      </p:sp>
    </p:spTree>
    <p:extLst>
      <p:ext uri="{BB962C8B-B14F-4D97-AF65-F5344CB8AC3E}">
        <p14:creationId xmlns:p14="http://schemas.microsoft.com/office/powerpoint/2010/main" val="421633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772816"/>
            <a:ext cx="9829799" cy="4976192"/>
          </a:xfrm>
        </p:spPr>
        <p:txBody>
          <a:bodyPr>
            <a:normAutofit fontScale="70000" lnSpcReduction="20000"/>
          </a:bodyPr>
          <a:lstStyle/>
          <a:p>
            <a:pPr marL="0" indent="0">
              <a:buNone/>
            </a:pPr>
            <a:r>
              <a:rPr lang="en-IN" dirty="0"/>
              <a:t> if(status &gt; -1){  </a:t>
            </a:r>
          </a:p>
          <a:p>
            <a:pPr marL="0" indent="0">
              <a:buNone/>
            </a:pPr>
            <a:r>
              <a:rPr lang="en-IN" dirty="0"/>
              <a:t>  </a:t>
            </a:r>
            <a:r>
              <a:rPr lang="en-IN" dirty="0" smtClean="0"/>
              <a:t> </a:t>
            </a:r>
            <a:r>
              <a:rPr lang="en-IN" dirty="0" err="1" smtClean="0"/>
              <a:t>Toast.makeText</a:t>
            </a:r>
            <a:r>
              <a:rPr lang="en-IN" dirty="0" smtClean="0"/>
              <a:t>(</a:t>
            </a:r>
            <a:r>
              <a:rPr lang="en-IN" dirty="0" err="1" smtClean="0"/>
              <a:t>applicationContext</a:t>
            </a:r>
            <a:r>
              <a:rPr lang="en-IN" dirty="0"/>
              <a:t>,"record save",</a:t>
            </a:r>
            <a:r>
              <a:rPr lang="en-IN" dirty="0" err="1"/>
              <a:t>Toast.LENGTH_LONG</a:t>
            </a:r>
            <a:r>
              <a:rPr lang="en-IN" dirty="0"/>
              <a:t>).show()  </a:t>
            </a:r>
          </a:p>
          <a:p>
            <a:pPr marL="0" indent="0">
              <a:buNone/>
            </a:pPr>
            <a:r>
              <a:rPr lang="en-IN" dirty="0"/>
              <a:t>               </a:t>
            </a:r>
            <a:r>
              <a:rPr lang="en-IN" dirty="0" err="1" smtClean="0"/>
              <a:t>u_id.text.clear</a:t>
            </a:r>
            <a:r>
              <a:rPr lang="en-IN" dirty="0"/>
              <a:t>()  </a:t>
            </a:r>
            <a:endParaRPr lang="en-IN" dirty="0" smtClean="0"/>
          </a:p>
          <a:p>
            <a:pPr marL="0" indent="0">
              <a:buNone/>
            </a:pPr>
            <a:r>
              <a:rPr lang="en-IN" dirty="0" smtClean="0"/>
              <a:t>	</a:t>
            </a:r>
            <a:r>
              <a:rPr lang="en-IN" dirty="0" err="1" smtClean="0"/>
              <a:t>u_name.text.clear</a:t>
            </a:r>
            <a:r>
              <a:rPr lang="en-IN" dirty="0"/>
              <a:t>()  </a:t>
            </a:r>
            <a:endParaRPr lang="en-IN" dirty="0" smtClean="0"/>
          </a:p>
          <a:p>
            <a:pPr marL="0" indent="0">
              <a:buNone/>
            </a:pPr>
            <a:r>
              <a:rPr lang="en-IN" dirty="0" smtClean="0"/>
              <a:t>	</a:t>
            </a:r>
            <a:r>
              <a:rPr lang="en-IN" dirty="0" err="1" smtClean="0"/>
              <a:t>u_email.text.clear</a:t>
            </a:r>
            <a:r>
              <a:rPr lang="en-IN" dirty="0"/>
              <a:t>()  </a:t>
            </a:r>
          </a:p>
          <a:p>
            <a:pPr marL="0" indent="0">
              <a:buNone/>
            </a:pPr>
            <a:r>
              <a:rPr lang="en-IN" dirty="0"/>
              <a:t>            } </a:t>
            </a:r>
            <a:endParaRPr lang="en-IN" dirty="0" smtClean="0"/>
          </a:p>
          <a:p>
            <a:pPr marL="0" indent="0">
              <a:buNone/>
            </a:pPr>
            <a:r>
              <a:rPr lang="en-GB" dirty="0"/>
              <a:t> </a:t>
            </a:r>
            <a:r>
              <a:rPr lang="en-GB" dirty="0" smtClean="0"/>
              <a:t>       else</a:t>
            </a:r>
            <a:r>
              <a:rPr lang="en-GB" dirty="0"/>
              <a:t>{  </a:t>
            </a:r>
          </a:p>
          <a:p>
            <a:pPr marL="0" indent="0">
              <a:buNone/>
            </a:pPr>
            <a:r>
              <a:rPr lang="en-GB" dirty="0"/>
              <a:t>            </a:t>
            </a:r>
            <a:r>
              <a:rPr lang="en-GB" dirty="0" err="1"/>
              <a:t>Toast.makeText</a:t>
            </a:r>
            <a:r>
              <a:rPr lang="en-GB" dirty="0"/>
              <a:t>(</a:t>
            </a:r>
            <a:r>
              <a:rPr lang="en-GB" dirty="0" err="1"/>
              <a:t>applicationContext</a:t>
            </a:r>
            <a:r>
              <a:rPr lang="en-GB" dirty="0" smtClean="0"/>
              <a:t>,"</a:t>
            </a:r>
            <a:r>
              <a:rPr lang="en-IN" dirty="0"/>
              <a:t> record </a:t>
            </a:r>
            <a:r>
              <a:rPr lang="en-IN" dirty="0" smtClean="0"/>
              <a:t>not save</a:t>
            </a:r>
            <a:r>
              <a:rPr lang="en-GB" dirty="0" smtClean="0"/>
              <a:t>",</a:t>
            </a:r>
            <a:r>
              <a:rPr lang="en-GB" dirty="0" err="1"/>
              <a:t>Toast.LENGTH_LONG</a:t>
            </a:r>
            <a:r>
              <a:rPr lang="en-GB" dirty="0"/>
              <a:t>).show()  </a:t>
            </a:r>
          </a:p>
          <a:p>
            <a:pPr marL="0" indent="0">
              <a:buNone/>
            </a:pPr>
            <a:r>
              <a:rPr lang="en-GB" dirty="0"/>
              <a:t>        } </a:t>
            </a:r>
            <a:r>
              <a:rPr lang="en-IN" dirty="0" smtClean="0"/>
              <a:t>  }</a:t>
            </a:r>
            <a:endParaRPr lang="en-GB" dirty="0"/>
          </a:p>
          <a:p>
            <a:pPr marL="0" indent="0">
              <a:buNone/>
            </a:pPr>
            <a:r>
              <a:rPr lang="en-GB" dirty="0" smtClean="0"/>
              <a:t>else</a:t>
            </a:r>
            <a:r>
              <a:rPr lang="en-GB" dirty="0"/>
              <a:t>{  </a:t>
            </a:r>
          </a:p>
          <a:p>
            <a:pPr marL="0" indent="0">
              <a:buNone/>
            </a:pPr>
            <a:r>
              <a:rPr lang="en-GB" dirty="0"/>
              <a:t>   </a:t>
            </a:r>
            <a:r>
              <a:rPr lang="en-GB" dirty="0" err="1" smtClean="0"/>
              <a:t>Toast.makeText</a:t>
            </a:r>
            <a:r>
              <a:rPr lang="en-GB" dirty="0" smtClean="0"/>
              <a:t>(</a:t>
            </a:r>
            <a:r>
              <a:rPr lang="en-GB" dirty="0" err="1" smtClean="0"/>
              <a:t>applicationContext</a:t>
            </a:r>
            <a:r>
              <a:rPr lang="en-GB" dirty="0"/>
              <a:t>,"</a:t>
            </a:r>
            <a:r>
              <a:rPr lang="en-GB" dirty="0" smtClean="0"/>
              <a:t>id/name/email </a:t>
            </a:r>
            <a:r>
              <a:rPr lang="en-GB" dirty="0"/>
              <a:t>cannot be blank",</a:t>
            </a:r>
            <a:r>
              <a:rPr lang="en-GB" dirty="0" err="1"/>
              <a:t>Toast.LENGTH_LONG</a:t>
            </a:r>
            <a:r>
              <a:rPr lang="en-GB" dirty="0"/>
              <a:t>).show()  </a:t>
            </a:r>
          </a:p>
          <a:p>
            <a:pPr marL="0" indent="0">
              <a:buNone/>
            </a:pPr>
            <a:r>
              <a:rPr lang="en-GB" dirty="0"/>
              <a:t>        } </a:t>
            </a:r>
            <a:endParaRPr lang="en-IN" dirty="0"/>
          </a:p>
        </p:txBody>
      </p:sp>
    </p:spTree>
    <p:extLst>
      <p:ext uri="{BB962C8B-B14F-4D97-AF65-F5344CB8AC3E}">
        <p14:creationId xmlns:p14="http://schemas.microsoft.com/office/powerpoint/2010/main" val="744523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9829799" cy="4976192"/>
          </a:xfrm>
        </p:spPr>
        <p:txBody>
          <a:bodyPr>
            <a:normAutofit/>
          </a:bodyPr>
          <a:lstStyle/>
          <a:p>
            <a:pPr marL="0" indent="0">
              <a:buNone/>
            </a:pPr>
            <a:r>
              <a:rPr lang="en-IN" b="1" dirty="0" smtClean="0"/>
              <a:t>//View Records</a:t>
            </a:r>
          </a:p>
          <a:p>
            <a:pPr marL="0" indent="0">
              <a:buNone/>
            </a:pPr>
            <a:r>
              <a:rPr lang="en-IN" dirty="0" err="1"/>
              <a:t>val</a:t>
            </a:r>
            <a:r>
              <a:rPr lang="en-IN" dirty="0"/>
              <a:t> </a:t>
            </a:r>
            <a:r>
              <a:rPr lang="en-IN" dirty="0" err="1"/>
              <a:t>databaseHandler</a:t>
            </a:r>
            <a:r>
              <a:rPr lang="en-IN" dirty="0"/>
              <a:t>: </a:t>
            </a:r>
            <a:r>
              <a:rPr lang="en-IN" dirty="0" err="1"/>
              <a:t>DatabaseHandler</a:t>
            </a:r>
            <a:r>
              <a:rPr lang="en-IN" dirty="0"/>
              <a:t>= </a:t>
            </a:r>
            <a:r>
              <a:rPr lang="en-IN" dirty="0" err="1"/>
              <a:t>DatabaseHandler</a:t>
            </a:r>
            <a:r>
              <a:rPr lang="en-IN" dirty="0"/>
              <a:t>(this)  </a:t>
            </a:r>
          </a:p>
          <a:p>
            <a:pPr marL="0" indent="0">
              <a:buNone/>
            </a:pPr>
            <a:r>
              <a:rPr lang="en-IN" dirty="0"/>
              <a:t>        //calling the </a:t>
            </a:r>
            <a:r>
              <a:rPr lang="en-IN" dirty="0" err="1"/>
              <a:t>viewEmployee</a:t>
            </a:r>
            <a:r>
              <a:rPr lang="en-IN" dirty="0"/>
              <a:t> method of </a:t>
            </a:r>
            <a:r>
              <a:rPr lang="en-IN" dirty="0" err="1"/>
              <a:t>DatabaseHandler</a:t>
            </a:r>
            <a:r>
              <a:rPr lang="en-IN" dirty="0"/>
              <a:t> class to read the records  </a:t>
            </a:r>
          </a:p>
          <a:p>
            <a:pPr marL="0" indent="0">
              <a:buNone/>
            </a:pPr>
            <a:r>
              <a:rPr lang="en-IN" dirty="0"/>
              <a:t>        </a:t>
            </a:r>
            <a:r>
              <a:rPr lang="en-IN" dirty="0" err="1"/>
              <a:t>val</a:t>
            </a:r>
            <a:r>
              <a:rPr lang="en-IN" dirty="0"/>
              <a:t> </a:t>
            </a:r>
            <a:r>
              <a:rPr lang="en-IN" dirty="0" err="1"/>
              <a:t>emp</a:t>
            </a:r>
            <a:r>
              <a:rPr lang="en-IN" dirty="0"/>
              <a:t>: List&lt;</a:t>
            </a:r>
            <a:r>
              <a:rPr lang="en-IN" dirty="0" err="1"/>
              <a:t>EmpModelClass</a:t>
            </a:r>
            <a:r>
              <a:rPr lang="en-IN" dirty="0"/>
              <a:t>&gt; = </a:t>
            </a:r>
            <a:r>
              <a:rPr lang="en-IN" dirty="0" err="1"/>
              <a:t>databaseHandler.viewEmployee</a:t>
            </a:r>
            <a:r>
              <a:rPr lang="en-IN" dirty="0"/>
              <a:t>()  </a:t>
            </a:r>
          </a:p>
          <a:p>
            <a:pPr marL="0" indent="0">
              <a:buNone/>
            </a:pPr>
            <a:r>
              <a:rPr lang="en-IN" dirty="0"/>
              <a:t>        </a:t>
            </a:r>
            <a:r>
              <a:rPr lang="en-IN" dirty="0" err="1"/>
              <a:t>val</a:t>
            </a:r>
            <a:r>
              <a:rPr lang="en-IN" dirty="0"/>
              <a:t> </a:t>
            </a:r>
            <a:r>
              <a:rPr lang="en-IN" dirty="0" err="1"/>
              <a:t>empArrayId</a:t>
            </a:r>
            <a:r>
              <a:rPr lang="en-IN" dirty="0"/>
              <a:t> = Array&lt;String&gt;(</a:t>
            </a:r>
            <a:r>
              <a:rPr lang="en-IN" dirty="0" err="1"/>
              <a:t>emp.size</a:t>
            </a:r>
            <a:r>
              <a:rPr lang="en-IN" dirty="0"/>
              <a:t>){"0"}  </a:t>
            </a:r>
          </a:p>
          <a:p>
            <a:pPr marL="0" indent="0">
              <a:buNone/>
            </a:pPr>
            <a:r>
              <a:rPr lang="en-IN" dirty="0"/>
              <a:t>        </a:t>
            </a:r>
            <a:r>
              <a:rPr lang="en-IN" dirty="0" err="1"/>
              <a:t>val</a:t>
            </a:r>
            <a:r>
              <a:rPr lang="en-IN" dirty="0"/>
              <a:t> </a:t>
            </a:r>
            <a:r>
              <a:rPr lang="en-IN" dirty="0" err="1"/>
              <a:t>empArrayName</a:t>
            </a:r>
            <a:r>
              <a:rPr lang="en-IN" dirty="0"/>
              <a:t> = Array&lt;String&gt;(</a:t>
            </a:r>
            <a:r>
              <a:rPr lang="en-IN" dirty="0" err="1"/>
              <a:t>emp.size</a:t>
            </a:r>
            <a:r>
              <a:rPr lang="en-IN" dirty="0"/>
              <a:t>){"null"}  </a:t>
            </a:r>
          </a:p>
          <a:p>
            <a:pPr marL="0" indent="0">
              <a:buNone/>
            </a:pPr>
            <a:r>
              <a:rPr lang="en-IN" dirty="0"/>
              <a:t>        </a:t>
            </a:r>
            <a:r>
              <a:rPr lang="en-IN" dirty="0" err="1"/>
              <a:t>val</a:t>
            </a:r>
            <a:r>
              <a:rPr lang="en-IN" dirty="0"/>
              <a:t> </a:t>
            </a:r>
            <a:r>
              <a:rPr lang="en-IN" dirty="0" err="1"/>
              <a:t>empArrayEmail</a:t>
            </a:r>
            <a:r>
              <a:rPr lang="en-IN" dirty="0"/>
              <a:t> = Array&lt;String&gt;(</a:t>
            </a:r>
            <a:r>
              <a:rPr lang="en-IN" dirty="0" err="1"/>
              <a:t>emp.size</a:t>
            </a:r>
            <a:r>
              <a:rPr lang="en-IN" dirty="0"/>
              <a:t>){"null"}  </a:t>
            </a:r>
          </a:p>
          <a:p>
            <a:pPr marL="0" indent="0">
              <a:buNone/>
            </a:pPr>
            <a:r>
              <a:rPr lang="en-IN" dirty="0"/>
              <a:t>        </a:t>
            </a:r>
            <a:r>
              <a:rPr lang="en-IN" dirty="0" err="1"/>
              <a:t>var</a:t>
            </a:r>
            <a:r>
              <a:rPr lang="en-IN" dirty="0"/>
              <a:t> index = 0  </a:t>
            </a:r>
          </a:p>
        </p:txBody>
      </p:sp>
    </p:spTree>
    <p:extLst>
      <p:ext uri="{BB962C8B-B14F-4D97-AF65-F5344CB8AC3E}">
        <p14:creationId xmlns:p14="http://schemas.microsoft.com/office/powerpoint/2010/main" val="4084606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9829799" cy="4976192"/>
          </a:xfrm>
        </p:spPr>
        <p:txBody>
          <a:bodyPr>
            <a:normAutofit/>
          </a:bodyPr>
          <a:lstStyle/>
          <a:p>
            <a:pPr marL="0" indent="0">
              <a:buNone/>
            </a:pPr>
            <a:r>
              <a:rPr lang="en-IN" dirty="0"/>
              <a:t> for(e in </a:t>
            </a:r>
            <a:r>
              <a:rPr lang="en-IN" dirty="0" err="1"/>
              <a:t>emp</a:t>
            </a:r>
            <a:r>
              <a:rPr lang="en-IN" dirty="0"/>
              <a:t>){  </a:t>
            </a:r>
          </a:p>
          <a:p>
            <a:pPr marL="0" indent="0">
              <a:buNone/>
            </a:pPr>
            <a:r>
              <a:rPr lang="en-IN" dirty="0"/>
              <a:t>            </a:t>
            </a:r>
            <a:r>
              <a:rPr lang="en-IN" dirty="0" err="1"/>
              <a:t>empArrayId</a:t>
            </a:r>
            <a:r>
              <a:rPr lang="en-IN" dirty="0"/>
              <a:t>[index] = </a:t>
            </a:r>
            <a:r>
              <a:rPr lang="en-IN" dirty="0" err="1"/>
              <a:t>e.userId.toString</a:t>
            </a:r>
            <a:r>
              <a:rPr lang="en-IN" dirty="0"/>
              <a:t>()  </a:t>
            </a:r>
          </a:p>
          <a:p>
            <a:pPr marL="0" indent="0">
              <a:buNone/>
            </a:pPr>
            <a:r>
              <a:rPr lang="en-IN" dirty="0"/>
              <a:t>            </a:t>
            </a:r>
            <a:r>
              <a:rPr lang="en-IN" dirty="0" err="1"/>
              <a:t>empArrayName</a:t>
            </a:r>
            <a:r>
              <a:rPr lang="en-IN" dirty="0"/>
              <a:t>[index] = </a:t>
            </a:r>
            <a:r>
              <a:rPr lang="en-IN" dirty="0" err="1"/>
              <a:t>e.userName</a:t>
            </a:r>
            <a:r>
              <a:rPr lang="en-IN" dirty="0"/>
              <a:t>  </a:t>
            </a:r>
          </a:p>
          <a:p>
            <a:pPr marL="0" indent="0">
              <a:buNone/>
            </a:pPr>
            <a:r>
              <a:rPr lang="en-IN" dirty="0"/>
              <a:t>            </a:t>
            </a:r>
            <a:r>
              <a:rPr lang="en-IN" dirty="0" err="1"/>
              <a:t>empArrayEmail</a:t>
            </a:r>
            <a:r>
              <a:rPr lang="en-IN" dirty="0"/>
              <a:t>[index] = </a:t>
            </a:r>
            <a:r>
              <a:rPr lang="en-IN" dirty="0" err="1"/>
              <a:t>e.userEmail</a:t>
            </a:r>
            <a:r>
              <a:rPr lang="en-IN" dirty="0"/>
              <a:t>  </a:t>
            </a:r>
          </a:p>
          <a:p>
            <a:pPr marL="0" indent="0">
              <a:buNone/>
            </a:pPr>
            <a:r>
              <a:rPr lang="en-IN" dirty="0"/>
              <a:t>            index++  </a:t>
            </a:r>
          </a:p>
          <a:p>
            <a:pPr marL="0" indent="0">
              <a:buNone/>
            </a:pPr>
            <a:r>
              <a:rPr lang="en-IN" dirty="0"/>
              <a:t>        </a:t>
            </a:r>
            <a:r>
              <a:rPr lang="en-IN" dirty="0" smtClean="0"/>
              <a:t>}</a:t>
            </a:r>
          </a:p>
          <a:p>
            <a:pPr marL="0" indent="0">
              <a:buNone/>
            </a:pPr>
            <a:r>
              <a:rPr lang="en-IN" dirty="0"/>
              <a:t> //creating custom </a:t>
            </a:r>
            <a:r>
              <a:rPr lang="en-IN" dirty="0" err="1"/>
              <a:t>ArrayAdapter</a:t>
            </a:r>
            <a:r>
              <a:rPr lang="en-IN" dirty="0"/>
              <a:t>  </a:t>
            </a:r>
            <a:endParaRPr lang="en-IN" dirty="0" smtClean="0"/>
          </a:p>
          <a:p>
            <a:pPr marL="0" indent="0">
              <a:buNone/>
            </a:pPr>
            <a:r>
              <a:rPr lang="en-IN" sz="2000" dirty="0" err="1" smtClean="0"/>
              <a:t>val</a:t>
            </a:r>
            <a:r>
              <a:rPr lang="en-IN" sz="2000" dirty="0" smtClean="0"/>
              <a:t> </a:t>
            </a:r>
            <a:r>
              <a:rPr lang="en-IN" sz="2000" dirty="0" err="1"/>
              <a:t>myListAdapter</a:t>
            </a:r>
            <a:r>
              <a:rPr lang="en-IN" sz="2000" dirty="0"/>
              <a:t> = </a:t>
            </a:r>
            <a:r>
              <a:rPr lang="en-IN" sz="2000" dirty="0" err="1"/>
              <a:t>MyListAdapter</a:t>
            </a:r>
            <a:r>
              <a:rPr lang="en-IN" sz="2000" dirty="0"/>
              <a:t>(</a:t>
            </a:r>
            <a:r>
              <a:rPr lang="en-IN" sz="2000" dirty="0" err="1"/>
              <a:t>this,empArrayId,empArrayName,empArrayEmail</a:t>
            </a:r>
            <a:r>
              <a:rPr lang="en-IN" sz="2000" dirty="0"/>
              <a:t>)  </a:t>
            </a:r>
          </a:p>
          <a:p>
            <a:pPr marL="0" indent="0">
              <a:buNone/>
            </a:pPr>
            <a:r>
              <a:rPr lang="en-IN" sz="2000" dirty="0" err="1" smtClean="0"/>
              <a:t>listView.adapter</a:t>
            </a:r>
            <a:r>
              <a:rPr lang="en-IN" sz="2000" dirty="0" smtClean="0"/>
              <a:t> </a:t>
            </a:r>
            <a:r>
              <a:rPr lang="en-IN" sz="2000" dirty="0"/>
              <a:t>= </a:t>
            </a:r>
            <a:r>
              <a:rPr lang="en-IN" sz="2000" dirty="0" err="1"/>
              <a:t>myListAdapter</a:t>
            </a:r>
            <a:r>
              <a:rPr lang="en-IN" sz="2000" dirty="0"/>
              <a:t> </a:t>
            </a:r>
          </a:p>
        </p:txBody>
      </p:sp>
    </p:spTree>
    <p:extLst>
      <p:ext uri="{BB962C8B-B14F-4D97-AF65-F5344CB8AC3E}">
        <p14:creationId xmlns:p14="http://schemas.microsoft.com/office/powerpoint/2010/main" val="1692677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9829799" cy="4976192"/>
          </a:xfrm>
        </p:spPr>
        <p:txBody>
          <a:bodyPr>
            <a:normAutofit fontScale="92500" lnSpcReduction="10000"/>
          </a:bodyPr>
          <a:lstStyle/>
          <a:p>
            <a:pPr marL="0" indent="0">
              <a:buNone/>
            </a:pPr>
            <a:r>
              <a:rPr lang="en-IN" b="1" dirty="0" smtClean="0"/>
              <a:t>//Update Records</a:t>
            </a:r>
          </a:p>
          <a:p>
            <a:pPr marL="0" indent="0">
              <a:buNone/>
            </a:pPr>
            <a:r>
              <a:rPr lang="en-IN" dirty="0" err="1"/>
              <a:t>val</a:t>
            </a:r>
            <a:r>
              <a:rPr lang="en-IN" dirty="0"/>
              <a:t> </a:t>
            </a:r>
            <a:r>
              <a:rPr lang="en-IN" dirty="0" err="1"/>
              <a:t>dialogBuilder</a:t>
            </a:r>
            <a:r>
              <a:rPr lang="en-IN" dirty="0"/>
              <a:t> = </a:t>
            </a:r>
            <a:r>
              <a:rPr lang="en-IN" dirty="0" err="1"/>
              <a:t>AlertDialog.Builder</a:t>
            </a:r>
            <a:r>
              <a:rPr lang="en-IN" dirty="0"/>
              <a:t>(this)  </a:t>
            </a:r>
          </a:p>
          <a:p>
            <a:pPr marL="0" indent="0">
              <a:buNone/>
            </a:pPr>
            <a:r>
              <a:rPr lang="en-IN" dirty="0"/>
              <a:t>        </a:t>
            </a:r>
            <a:r>
              <a:rPr lang="en-IN" dirty="0" err="1"/>
              <a:t>val</a:t>
            </a:r>
            <a:r>
              <a:rPr lang="en-IN" dirty="0"/>
              <a:t> </a:t>
            </a:r>
            <a:r>
              <a:rPr lang="en-IN" dirty="0" err="1"/>
              <a:t>inflater</a:t>
            </a:r>
            <a:r>
              <a:rPr lang="en-IN" dirty="0"/>
              <a:t> = </a:t>
            </a:r>
            <a:r>
              <a:rPr lang="en-IN" dirty="0" err="1"/>
              <a:t>this.layoutInflater</a:t>
            </a:r>
            <a:r>
              <a:rPr lang="en-IN" dirty="0"/>
              <a:t>  </a:t>
            </a:r>
          </a:p>
          <a:p>
            <a:pPr marL="0" indent="0">
              <a:buNone/>
            </a:pPr>
            <a:r>
              <a:rPr lang="en-IN" dirty="0"/>
              <a:t>        </a:t>
            </a:r>
            <a:r>
              <a:rPr lang="en-IN" dirty="0" err="1"/>
              <a:t>val</a:t>
            </a:r>
            <a:r>
              <a:rPr lang="en-IN" dirty="0"/>
              <a:t> </a:t>
            </a:r>
            <a:r>
              <a:rPr lang="en-IN" dirty="0" err="1"/>
              <a:t>dialogView</a:t>
            </a:r>
            <a:r>
              <a:rPr lang="en-IN" dirty="0"/>
              <a:t> = </a:t>
            </a:r>
            <a:r>
              <a:rPr lang="en-IN" dirty="0" err="1"/>
              <a:t>inflater.inflate</a:t>
            </a:r>
            <a:r>
              <a:rPr lang="en-IN" dirty="0"/>
              <a:t>(</a:t>
            </a:r>
            <a:r>
              <a:rPr lang="en-IN" dirty="0" err="1"/>
              <a:t>R.layout.update_dialog</a:t>
            </a:r>
            <a:r>
              <a:rPr lang="en-IN" dirty="0"/>
              <a:t>, null)  </a:t>
            </a:r>
          </a:p>
          <a:p>
            <a:pPr marL="0" indent="0">
              <a:buNone/>
            </a:pPr>
            <a:r>
              <a:rPr lang="en-IN" dirty="0"/>
              <a:t>        </a:t>
            </a:r>
            <a:r>
              <a:rPr lang="en-IN" dirty="0" err="1"/>
              <a:t>dialogBuilder.setView</a:t>
            </a:r>
            <a:r>
              <a:rPr lang="en-IN" dirty="0"/>
              <a:t>(</a:t>
            </a:r>
            <a:r>
              <a:rPr lang="en-IN" dirty="0" err="1"/>
              <a:t>dialogView</a:t>
            </a:r>
            <a:r>
              <a:rPr lang="en-IN" dirty="0"/>
              <a:t>)  </a:t>
            </a:r>
          </a:p>
          <a:p>
            <a:pPr marL="0" indent="0">
              <a:buNone/>
            </a:pPr>
            <a:r>
              <a:rPr lang="en-IN" dirty="0"/>
              <a:t>        </a:t>
            </a:r>
            <a:r>
              <a:rPr lang="en-IN" dirty="0" err="1"/>
              <a:t>val</a:t>
            </a:r>
            <a:r>
              <a:rPr lang="en-IN" dirty="0"/>
              <a:t> </a:t>
            </a:r>
            <a:r>
              <a:rPr lang="en-IN" dirty="0" err="1"/>
              <a:t>edtId</a:t>
            </a:r>
            <a:r>
              <a:rPr lang="en-IN" dirty="0"/>
              <a:t> = </a:t>
            </a:r>
            <a:r>
              <a:rPr lang="en-IN" dirty="0" err="1"/>
              <a:t>dialogView.findViewById</a:t>
            </a:r>
            <a:r>
              <a:rPr lang="en-IN" dirty="0"/>
              <a:t>(</a:t>
            </a:r>
            <a:r>
              <a:rPr lang="en-IN" dirty="0" err="1"/>
              <a:t>R.id.updateId</a:t>
            </a:r>
            <a:r>
              <a:rPr lang="en-IN" dirty="0"/>
              <a:t>) as </a:t>
            </a:r>
            <a:r>
              <a:rPr lang="en-IN" dirty="0" err="1"/>
              <a:t>EditText</a:t>
            </a:r>
            <a:r>
              <a:rPr lang="en-IN" dirty="0"/>
              <a:t>  </a:t>
            </a:r>
          </a:p>
          <a:p>
            <a:pPr marL="0" indent="0">
              <a:buNone/>
            </a:pPr>
            <a:r>
              <a:rPr lang="en-IN" dirty="0"/>
              <a:t>        </a:t>
            </a:r>
            <a:r>
              <a:rPr lang="en-IN" dirty="0" err="1"/>
              <a:t>val</a:t>
            </a:r>
            <a:r>
              <a:rPr lang="en-IN" dirty="0"/>
              <a:t> </a:t>
            </a:r>
            <a:r>
              <a:rPr lang="en-IN" dirty="0" err="1"/>
              <a:t>edtName</a:t>
            </a:r>
            <a:r>
              <a:rPr lang="en-IN" dirty="0"/>
              <a:t> = </a:t>
            </a:r>
            <a:r>
              <a:rPr lang="en-IN" dirty="0" err="1"/>
              <a:t>dialogView.findViewById</a:t>
            </a:r>
            <a:r>
              <a:rPr lang="en-IN" dirty="0"/>
              <a:t>(</a:t>
            </a:r>
            <a:r>
              <a:rPr lang="en-IN" dirty="0" err="1"/>
              <a:t>R.id.updateName</a:t>
            </a:r>
            <a:r>
              <a:rPr lang="en-IN" dirty="0"/>
              <a:t>) as </a:t>
            </a:r>
            <a:r>
              <a:rPr lang="en-IN" dirty="0" err="1"/>
              <a:t>EditText</a:t>
            </a:r>
            <a:r>
              <a:rPr lang="en-IN" dirty="0"/>
              <a:t>  </a:t>
            </a:r>
          </a:p>
          <a:p>
            <a:pPr marL="0" indent="0">
              <a:buNone/>
            </a:pPr>
            <a:r>
              <a:rPr lang="en-IN" dirty="0"/>
              <a:t>        </a:t>
            </a:r>
            <a:r>
              <a:rPr lang="en-IN" dirty="0" err="1"/>
              <a:t>val</a:t>
            </a:r>
            <a:r>
              <a:rPr lang="en-IN" dirty="0"/>
              <a:t> </a:t>
            </a:r>
            <a:r>
              <a:rPr lang="en-IN" dirty="0" err="1"/>
              <a:t>edtEmail</a:t>
            </a:r>
            <a:r>
              <a:rPr lang="en-IN" dirty="0"/>
              <a:t> = </a:t>
            </a:r>
            <a:r>
              <a:rPr lang="en-IN" dirty="0" err="1"/>
              <a:t>dialogView.findViewById</a:t>
            </a:r>
            <a:r>
              <a:rPr lang="en-IN" dirty="0"/>
              <a:t>(</a:t>
            </a:r>
            <a:r>
              <a:rPr lang="en-IN" dirty="0" err="1"/>
              <a:t>R.id.updateEmail</a:t>
            </a:r>
            <a:r>
              <a:rPr lang="en-IN" dirty="0"/>
              <a:t>) as </a:t>
            </a:r>
            <a:r>
              <a:rPr lang="en-IN" dirty="0" err="1"/>
              <a:t>EditText</a:t>
            </a:r>
            <a:r>
              <a:rPr lang="en-IN" dirty="0"/>
              <a:t>  </a:t>
            </a:r>
          </a:p>
          <a:p>
            <a:pPr marL="0" indent="0">
              <a:buNone/>
            </a:pPr>
            <a:r>
              <a:rPr lang="en-IN" dirty="0"/>
              <a:t>        </a:t>
            </a:r>
            <a:r>
              <a:rPr lang="en-IN" dirty="0" err="1"/>
              <a:t>dialogBuilder.setTitle</a:t>
            </a:r>
            <a:r>
              <a:rPr lang="en-IN" dirty="0"/>
              <a:t>("Update Record")  </a:t>
            </a:r>
          </a:p>
          <a:p>
            <a:pPr marL="0" indent="0">
              <a:buNone/>
            </a:pPr>
            <a:r>
              <a:rPr lang="en-IN" dirty="0"/>
              <a:t>        </a:t>
            </a:r>
            <a:r>
              <a:rPr lang="en-IN" dirty="0" err="1"/>
              <a:t>dialogBuilder.setMessage</a:t>
            </a:r>
            <a:r>
              <a:rPr lang="en-IN" dirty="0"/>
              <a:t>("Enter data below") </a:t>
            </a:r>
          </a:p>
        </p:txBody>
      </p:sp>
    </p:spTree>
    <p:extLst>
      <p:ext uri="{BB962C8B-B14F-4D97-AF65-F5344CB8AC3E}">
        <p14:creationId xmlns:p14="http://schemas.microsoft.com/office/powerpoint/2010/main" val="1718988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9829799" cy="4976192"/>
          </a:xfrm>
        </p:spPr>
        <p:txBody>
          <a:bodyPr>
            <a:noAutofit/>
          </a:bodyPr>
          <a:lstStyle/>
          <a:p>
            <a:pPr marL="0" indent="0">
              <a:buNone/>
            </a:pPr>
            <a:r>
              <a:rPr lang="en-IN" sz="2000" dirty="0" err="1"/>
              <a:t>dialogBuilder.setPositiveButton</a:t>
            </a:r>
            <a:r>
              <a:rPr lang="en-IN" sz="2000" dirty="0"/>
              <a:t>("Update", </a:t>
            </a:r>
            <a:r>
              <a:rPr lang="en-IN" sz="2000" dirty="0" err="1"/>
              <a:t>DialogInterface.OnClickListener</a:t>
            </a:r>
            <a:r>
              <a:rPr lang="en-IN" sz="2000" dirty="0"/>
              <a:t> { _, _ -&gt;  </a:t>
            </a:r>
          </a:p>
          <a:p>
            <a:pPr marL="0" indent="0">
              <a:buNone/>
            </a:pPr>
            <a:r>
              <a:rPr lang="en-IN" sz="2000" dirty="0"/>
              <a:t>            </a:t>
            </a:r>
            <a:r>
              <a:rPr lang="en-IN" sz="2000" dirty="0" err="1"/>
              <a:t>val</a:t>
            </a:r>
            <a:r>
              <a:rPr lang="en-IN" sz="2000" dirty="0"/>
              <a:t> </a:t>
            </a:r>
            <a:r>
              <a:rPr lang="en-IN" sz="2000" dirty="0" err="1"/>
              <a:t>updateId</a:t>
            </a:r>
            <a:r>
              <a:rPr lang="en-IN" sz="2000" dirty="0"/>
              <a:t> = </a:t>
            </a:r>
            <a:r>
              <a:rPr lang="en-IN" sz="2000" dirty="0" err="1"/>
              <a:t>edtId.text.toString</a:t>
            </a:r>
            <a:r>
              <a:rPr lang="en-IN" sz="2000" dirty="0"/>
              <a:t>()  </a:t>
            </a:r>
          </a:p>
          <a:p>
            <a:pPr marL="0" indent="0">
              <a:buNone/>
            </a:pPr>
            <a:r>
              <a:rPr lang="en-IN" sz="2000" dirty="0"/>
              <a:t>            </a:t>
            </a:r>
            <a:r>
              <a:rPr lang="en-IN" sz="2000" dirty="0" err="1"/>
              <a:t>val</a:t>
            </a:r>
            <a:r>
              <a:rPr lang="en-IN" sz="2000" dirty="0"/>
              <a:t> </a:t>
            </a:r>
            <a:r>
              <a:rPr lang="en-IN" sz="2000" dirty="0" err="1"/>
              <a:t>updateName</a:t>
            </a:r>
            <a:r>
              <a:rPr lang="en-IN" sz="2000" dirty="0"/>
              <a:t> = </a:t>
            </a:r>
            <a:r>
              <a:rPr lang="en-IN" sz="2000" dirty="0" err="1"/>
              <a:t>edtName.text.toString</a:t>
            </a:r>
            <a:r>
              <a:rPr lang="en-IN" sz="2000" dirty="0"/>
              <a:t>()  </a:t>
            </a:r>
          </a:p>
          <a:p>
            <a:pPr marL="0" indent="0">
              <a:buNone/>
            </a:pPr>
            <a:r>
              <a:rPr lang="en-IN" sz="2000" dirty="0"/>
              <a:t>            </a:t>
            </a:r>
            <a:r>
              <a:rPr lang="en-IN" sz="2000" dirty="0" err="1"/>
              <a:t>val</a:t>
            </a:r>
            <a:r>
              <a:rPr lang="en-IN" sz="2000" dirty="0"/>
              <a:t> </a:t>
            </a:r>
            <a:r>
              <a:rPr lang="en-IN" sz="2000" dirty="0" err="1"/>
              <a:t>updateEmail</a:t>
            </a:r>
            <a:r>
              <a:rPr lang="en-IN" sz="2000" dirty="0"/>
              <a:t> = </a:t>
            </a:r>
            <a:r>
              <a:rPr lang="en-IN" sz="2000" dirty="0" err="1"/>
              <a:t>edtEmail.text.toString</a:t>
            </a:r>
            <a:r>
              <a:rPr lang="en-IN" sz="2000" dirty="0"/>
              <a:t>()  </a:t>
            </a:r>
          </a:p>
          <a:p>
            <a:pPr marL="0" indent="0">
              <a:buNone/>
            </a:pPr>
            <a:r>
              <a:rPr lang="en-IN" sz="2000" dirty="0"/>
              <a:t>            //creating the instance of </a:t>
            </a:r>
            <a:r>
              <a:rPr lang="en-IN" sz="2000" dirty="0" err="1"/>
              <a:t>DatabaseHandler</a:t>
            </a:r>
            <a:r>
              <a:rPr lang="en-IN" sz="2000" dirty="0"/>
              <a:t> class  </a:t>
            </a:r>
          </a:p>
          <a:p>
            <a:pPr marL="0" indent="0">
              <a:buNone/>
            </a:pPr>
            <a:r>
              <a:rPr lang="en-IN" sz="2000" dirty="0"/>
              <a:t>            </a:t>
            </a:r>
            <a:r>
              <a:rPr lang="en-IN" sz="2000" dirty="0" err="1"/>
              <a:t>val</a:t>
            </a:r>
            <a:r>
              <a:rPr lang="en-IN" sz="2000" dirty="0"/>
              <a:t> </a:t>
            </a:r>
            <a:r>
              <a:rPr lang="en-IN" sz="2000" dirty="0" err="1"/>
              <a:t>databaseHandler</a:t>
            </a:r>
            <a:r>
              <a:rPr lang="en-IN" sz="2000" dirty="0"/>
              <a:t>: </a:t>
            </a:r>
            <a:r>
              <a:rPr lang="en-IN" sz="2000" dirty="0" err="1"/>
              <a:t>DatabaseHandler</a:t>
            </a:r>
            <a:r>
              <a:rPr lang="en-IN" sz="2000" dirty="0"/>
              <a:t>= </a:t>
            </a:r>
            <a:r>
              <a:rPr lang="en-IN" sz="2000" dirty="0" err="1"/>
              <a:t>DatabaseHandler</a:t>
            </a:r>
            <a:r>
              <a:rPr lang="en-IN" sz="2000" dirty="0"/>
              <a:t>(this)  </a:t>
            </a:r>
          </a:p>
          <a:p>
            <a:pPr marL="0" indent="0">
              <a:buNone/>
            </a:pPr>
            <a:r>
              <a:rPr lang="en-IN" sz="2000" dirty="0"/>
              <a:t>            if(</a:t>
            </a:r>
            <a:r>
              <a:rPr lang="en-IN" sz="2000" dirty="0" err="1"/>
              <a:t>updateId.trim</a:t>
            </a:r>
            <a:r>
              <a:rPr lang="en-IN" sz="2000" dirty="0"/>
              <a:t>()!="" &amp;&amp; </a:t>
            </a:r>
            <a:r>
              <a:rPr lang="en-IN" sz="2000" dirty="0" err="1"/>
              <a:t>updateName.trim</a:t>
            </a:r>
            <a:r>
              <a:rPr lang="en-IN" sz="2000" dirty="0"/>
              <a:t>()!="" &amp;&amp; </a:t>
            </a:r>
            <a:r>
              <a:rPr lang="en-IN" sz="2000" dirty="0" err="1"/>
              <a:t>updateEmail.trim</a:t>
            </a:r>
            <a:r>
              <a:rPr lang="en-IN" sz="2000" dirty="0"/>
              <a:t>()!=""){  </a:t>
            </a:r>
          </a:p>
          <a:p>
            <a:pPr marL="0" indent="0">
              <a:buNone/>
            </a:pPr>
            <a:r>
              <a:rPr lang="en-IN" sz="2000" dirty="0" err="1" smtClean="0"/>
              <a:t>val</a:t>
            </a:r>
            <a:r>
              <a:rPr lang="en-IN" sz="2000" dirty="0" smtClean="0"/>
              <a:t> </a:t>
            </a:r>
            <a:r>
              <a:rPr lang="en-IN" sz="2000" dirty="0"/>
              <a:t>status = </a:t>
            </a:r>
            <a:r>
              <a:rPr lang="en-IN" sz="2000" dirty="0" err="1"/>
              <a:t>databaseHandler.updateEmployee</a:t>
            </a:r>
            <a:r>
              <a:rPr lang="en-IN" sz="2000" dirty="0"/>
              <a:t>(</a:t>
            </a:r>
            <a:r>
              <a:rPr lang="en-IN" sz="2000" dirty="0" err="1"/>
              <a:t>EmpModelClass</a:t>
            </a:r>
            <a:r>
              <a:rPr lang="en-IN" sz="2000" dirty="0"/>
              <a:t>(</a:t>
            </a:r>
            <a:r>
              <a:rPr lang="en-IN" sz="2000" dirty="0" err="1"/>
              <a:t>Integer.parseInt</a:t>
            </a:r>
            <a:r>
              <a:rPr lang="en-IN" sz="2000" dirty="0"/>
              <a:t>(</a:t>
            </a:r>
            <a:r>
              <a:rPr lang="en-IN" sz="2000" dirty="0" err="1"/>
              <a:t>updateId</a:t>
            </a:r>
            <a:r>
              <a:rPr lang="en-IN" sz="2000" dirty="0"/>
              <a:t>),</a:t>
            </a:r>
            <a:r>
              <a:rPr lang="en-IN" sz="2000" dirty="0" err="1"/>
              <a:t>updateName</a:t>
            </a:r>
            <a:r>
              <a:rPr lang="en-IN" sz="2000" dirty="0"/>
              <a:t>, </a:t>
            </a:r>
            <a:r>
              <a:rPr lang="en-IN" sz="2000" dirty="0" err="1"/>
              <a:t>updateEmail</a:t>
            </a:r>
            <a:r>
              <a:rPr lang="en-IN" sz="2000" dirty="0" smtClean="0"/>
              <a:t>))</a:t>
            </a:r>
          </a:p>
          <a:p>
            <a:pPr marL="0" indent="0">
              <a:buNone/>
            </a:pPr>
            <a:r>
              <a:rPr lang="en-IN" sz="2000" dirty="0"/>
              <a:t> </a:t>
            </a:r>
          </a:p>
        </p:txBody>
      </p:sp>
    </p:spTree>
    <p:extLst>
      <p:ext uri="{BB962C8B-B14F-4D97-AF65-F5344CB8AC3E}">
        <p14:creationId xmlns:p14="http://schemas.microsoft.com/office/powerpoint/2010/main" val="2694121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9829799" cy="4976192"/>
          </a:xfrm>
        </p:spPr>
        <p:txBody>
          <a:bodyPr>
            <a:noAutofit/>
          </a:bodyPr>
          <a:lstStyle/>
          <a:p>
            <a:pPr marL="0" indent="0">
              <a:buNone/>
            </a:pPr>
            <a:r>
              <a:rPr lang="en-IN" sz="1600" dirty="0"/>
              <a:t>if(status &gt; -1){  </a:t>
            </a:r>
          </a:p>
          <a:p>
            <a:pPr marL="0" indent="0">
              <a:buNone/>
            </a:pPr>
            <a:r>
              <a:rPr lang="en-IN" sz="1600" dirty="0"/>
              <a:t>   </a:t>
            </a:r>
            <a:r>
              <a:rPr lang="en-IN" sz="1600" dirty="0" err="1" smtClean="0"/>
              <a:t>Toast.makeText</a:t>
            </a:r>
            <a:r>
              <a:rPr lang="en-IN" sz="1600" dirty="0" smtClean="0"/>
              <a:t>(</a:t>
            </a:r>
            <a:r>
              <a:rPr lang="en-IN" sz="1600" dirty="0" err="1" smtClean="0"/>
              <a:t>applicationContext</a:t>
            </a:r>
            <a:r>
              <a:rPr lang="en-IN" sz="1600" dirty="0"/>
              <a:t>,"record update",</a:t>
            </a:r>
            <a:r>
              <a:rPr lang="en-IN" sz="1600" dirty="0" err="1"/>
              <a:t>Toast.LENGTH_LONG</a:t>
            </a:r>
            <a:r>
              <a:rPr lang="en-IN" sz="1600" dirty="0"/>
              <a:t>).show()  </a:t>
            </a:r>
          </a:p>
          <a:p>
            <a:pPr marL="0" indent="0">
              <a:buNone/>
            </a:pPr>
            <a:r>
              <a:rPr lang="en-IN" sz="1600" dirty="0"/>
              <a:t>                }  </a:t>
            </a:r>
          </a:p>
          <a:p>
            <a:pPr marL="0" indent="0">
              <a:buNone/>
            </a:pPr>
            <a:r>
              <a:rPr lang="en-IN" sz="1600" dirty="0"/>
              <a:t>            }else{  </a:t>
            </a:r>
          </a:p>
          <a:p>
            <a:pPr marL="0" indent="0">
              <a:buNone/>
            </a:pPr>
            <a:r>
              <a:rPr lang="en-IN" sz="1600" dirty="0"/>
              <a:t> </a:t>
            </a:r>
            <a:r>
              <a:rPr lang="en-IN" sz="1600" dirty="0" err="1" smtClean="0"/>
              <a:t>Toast.makeText</a:t>
            </a:r>
            <a:r>
              <a:rPr lang="en-IN" sz="1600" dirty="0" smtClean="0"/>
              <a:t>(</a:t>
            </a:r>
            <a:r>
              <a:rPr lang="en-IN" sz="1600" dirty="0" err="1" smtClean="0"/>
              <a:t>applicationContext</a:t>
            </a:r>
            <a:r>
              <a:rPr lang="en-IN" sz="1600" dirty="0"/>
              <a:t>,"</a:t>
            </a:r>
            <a:r>
              <a:rPr lang="en-IN" sz="1600" dirty="0" smtClean="0"/>
              <a:t>id/name /email </a:t>
            </a:r>
            <a:r>
              <a:rPr lang="en-IN" sz="1600" dirty="0"/>
              <a:t>cannot be blank",</a:t>
            </a:r>
            <a:r>
              <a:rPr lang="en-IN" sz="1600" dirty="0" err="1"/>
              <a:t>Toast.LENGTH_LONG</a:t>
            </a:r>
            <a:r>
              <a:rPr lang="en-IN" sz="1600" dirty="0"/>
              <a:t>).show()  </a:t>
            </a:r>
          </a:p>
          <a:p>
            <a:pPr marL="0" indent="0">
              <a:buNone/>
            </a:pPr>
            <a:r>
              <a:rPr lang="en-IN" sz="1600" dirty="0"/>
              <a:t>            }   </a:t>
            </a:r>
          </a:p>
          <a:p>
            <a:pPr marL="0" indent="0">
              <a:buNone/>
            </a:pPr>
            <a:r>
              <a:rPr lang="en-IN" sz="1600" dirty="0"/>
              <a:t>})  </a:t>
            </a:r>
          </a:p>
          <a:p>
            <a:pPr marL="0" indent="0">
              <a:buNone/>
            </a:pPr>
            <a:r>
              <a:rPr lang="en-IN" sz="1600" dirty="0"/>
              <a:t>        </a:t>
            </a:r>
            <a:r>
              <a:rPr lang="en-IN" sz="1600" dirty="0" err="1"/>
              <a:t>dialogBuilder.setNegativeButton</a:t>
            </a:r>
            <a:r>
              <a:rPr lang="en-IN" sz="1600" dirty="0"/>
              <a:t>("Cancel", </a:t>
            </a:r>
            <a:r>
              <a:rPr lang="en-IN" sz="1600" dirty="0" err="1"/>
              <a:t>DialogInterface.OnClickListener</a:t>
            </a:r>
            <a:r>
              <a:rPr lang="en-IN" sz="1600" dirty="0"/>
              <a:t> { dialog, which -&gt;  </a:t>
            </a:r>
          </a:p>
          <a:p>
            <a:pPr marL="0" indent="0">
              <a:buNone/>
            </a:pPr>
            <a:r>
              <a:rPr lang="en-IN" sz="1600" dirty="0" smtClean="0"/>
              <a:t>})  </a:t>
            </a:r>
            <a:endParaRPr lang="en-IN" sz="1600" dirty="0"/>
          </a:p>
          <a:p>
            <a:pPr marL="0" indent="0">
              <a:buNone/>
            </a:pPr>
            <a:r>
              <a:rPr lang="en-IN" sz="1600" dirty="0"/>
              <a:t>        </a:t>
            </a:r>
            <a:r>
              <a:rPr lang="en-IN" sz="1600" dirty="0" err="1"/>
              <a:t>val</a:t>
            </a:r>
            <a:r>
              <a:rPr lang="en-IN" sz="1600" dirty="0"/>
              <a:t> b = </a:t>
            </a:r>
            <a:r>
              <a:rPr lang="en-IN" sz="1600" dirty="0" err="1"/>
              <a:t>dialogBuilder.create</a:t>
            </a:r>
            <a:r>
              <a:rPr lang="en-IN" sz="1600" dirty="0"/>
              <a:t>()  </a:t>
            </a:r>
          </a:p>
          <a:p>
            <a:pPr marL="0" indent="0">
              <a:buNone/>
            </a:pPr>
            <a:r>
              <a:rPr lang="en-IN" sz="1600" dirty="0"/>
              <a:t>        </a:t>
            </a:r>
            <a:r>
              <a:rPr lang="en-IN" sz="1600" dirty="0" err="1"/>
              <a:t>b.show</a:t>
            </a:r>
            <a:r>
              <a:rPr lang="en-IN" sz="1600" dirty="0"/>
              <a:t>()  </a:t>
            </a:r>
          </a:p>
        </p:txBody>
      </p:sp>
    </p:spTree>
    <p:extLst>
      <p:ext uri="{BB962C8B-B14F-4D97-AF65-F5344CB8AC3E}">
        <p14:creationId xmlns:p14="http://schemas.microsoft.com/office/powerpoint/2010/main" val="2065873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9829799" cy="4976192"/>
          </a:xfrm>
        </p:spPr>
        <p:txBody>
          <a:bodyPr>
            <a:normAutofit fontScale="85000" lnSpcReduction="20000"/>
          </a:bodyPr>
          <a:lstStyle/>
          <a:p>
            <a:pPr marL="0" indent="0">
              <a:buNone/>
            </a:pPr>
            <a:r>
              <a:rPr lang="en-IN" b="1" dirty="0" smtClean="0"/>
              <a:t>//Delete Records</a:t>
            </a:r>
          </a:p>
          <a:p>
            <a:pPr marL="0" indent="0">
              <a:buNone/>
            </a:pPr>
            <a:r>
              <a:rPr lang="en-IN" dirty="0" err="1"/>
              <a:t>val</a:t>
            </a:r>
            <a:r>
              <a:rPr lang="en-IN" dirty="0"/>
              <a:t> </a:t>
            </a:r>
            <a:r>
              <a:rPr lang="en-IN" dirty="0" err="1"/>
              <a:t>dialogBuilder</a:t>
            </a:r>
            <a:r>
              <a:rPr lang="en-IN" dirty="0"/>
              <a:t> = </a:t>
            </a:r>
            <a:r>
              <a:rPr lang="en-IN" dirty="0" err="1"/>
              <a:t>AlertDialog.Builder</a:t>
            </a:r>
            <a:r>
              <a:rPr lang="en-IN" dirty="0"/>
              <a:t>(this)  </a:t>
            </a:r>
          </a:p>
          <a:p>
            <a:pPr marL="0" indent="0">
              <a:buNone/>
            </a:pPr>
            <a:r>
              <a:rPr lang="en-IN" dirty="0"/>
              <a:t>        </a:t>
            </a:r>
            <a:r>
              <a:rPr lang="en-IN" dirty="0" err="1"/>
              <a:t>val</a:t>
            </a:r>
            <a:r>
              <a:rPr lang="en-IN" dirty="0"/>
              <a:t> </a:t>
            </a:r>
            <a:r>
              <a:rPr lang="en-IN" dirty="0" err="1"/>
              <a:t>inflater</a:t>
            </a:r>
            <a:r>
              <a:rPr lang="en-IN" dirty="0"/>
              <a:t> = </a:t>
            </a:r>
            <a:r>
              <a:rPr lang="en-IN" dirty="0" err="1"/>
              <a:t>this.layoutInflater</a:t>
            </a:r>
            <a:r>
              <a:rPr lang="en-IN" dirty="0"/>
              <a:t>  </a:t>
            </a:r>
          </a:p>
          <a:p>
            <a:pPr marL="0" indent="0">
              <a:buNone/>
            </a:pPr>
            <a:r>
              <a:rPr lang="en-IN" dirty="0"/>
              <a:t>        </a:t>
            </a:r>
            <a:r>
              <a:rPr lang="en-IN" dirty="0" err="1"/>
              <a:t>val</a:t>
            </a:r>
            <a:r>
              <a:rPr lang="en-IN" dirty="0"/>
              <a:t> </a:t>
            </a:r>
            <a:r>
              <a:rPr lang="en-IN" dirty="0" err="1"/>
              <a:t>dialogView</a:t>
            </a:r>
            <a:r>
              <a:rPr lang="en-IN" dirty="0"/>
              <a:t> = </a:t>
            </a:r>
            <a:r>
              <a:rPr lang="en-IN" dirty="0" err="1"/>
              <a:t>inflater.inflate</a:t>
            </a:r>
            <a:r>
              <a:rPr lang="en-IN" dirty="0"/>
              <a:t>(</a:t>
            </a:r>
            <a:r>
              <a:rPr lang="en-IN" dirty="0" err="1"/>
              <a:t>R.layout.delete_dialog</a:t>
            </a:r>
            <a:r>
              <a:rPr lang="en-IN" dirty="0"/>
              <a:t>, null)  </a:t>
            </a:r>
          </a:p>
          <a:p>
            <a:pPr marL="0" indent="0">
              <a:buNone/>
            </a:pPr>
            <a:r>
              <a:rPr lang="en-IN" dirty="0"/>
              <a:t>        </a:t>
            </a:r>
            <a:r>
              <a:rPr lang="en-IN" dirty="0" err="1"/>
              <a:t>dialogBuilder.setView</a:t>
            </a:r>
            <a:r>
              <a:rPr lang="en-IN" dirty="0"/>
              <a:t>(</a:t>
            </a:r>
            <a:r>
              <a:rPr lang="en-IN" dirty="0" err="1"/>
              <a:t>dialogView</a:t>
            </a:r>
            <a:r>
              <a:rPr lang="en-IN" dirty="0"/>
              <a:t>)  </a:t>
            </a:r>
          </a:p>
          <a:p>
            <a:pPr marL="0" indent="0">
              <a:buNone/>
            </a:pPr>
            <a:r>
              <a:rPr lang="en-IN" dirty="0"/>
              <a:t>        </a:t>
            </a:r>
            <a:r>
              <a:rPr lang="en-IN" dirty="0" err="1"/>
              <a:t>val</a:t>
            </a:r>
            <a:r>
              <a:rPr lang="en-IN" dirty="0"/>
              <a:t> </a:t>
            </a:r>
            <a:r>
              <a:rPr lang="en-IN" dirty="0" err="1"/>
              <a:t>dltId</a:t>
            </a:r>
            <a:r>
              <a:rPr lang="en-IN" dirty="0"/>
              <a:t> = </a:t>
            </a:r>
            <a:r>
              <a:rPr lang="en-IN" dirty="0" err="1"/>
              <a:t>dialogView.findViewById</a:t>
            </a:r>
            <a:r>
              <a:rPr lang="en-IN" dirty="0"/>
              <a:t>(</a:t>
            </a:r>
            <a:r>
              <a:rPr lang="en-IN" dirty="0" err="1"/>
              <a:t>R.id.deleteId</a:t>
            </a:r>
            <a:r>
              <a:rPr lang="en-IN" dirty="0"/>
              <a:t>) as </a:t>
            </a:r>
            <a:r>
              <a:rPr lang="en-IN" dirty="0" err="1"/>
              <a:t>EditText</a:t>
            </a:r>
            <a:r>
              <a:rPr lang="en-IN" dirty="0"/>
              <a:t>  </a:t>
            </a:r>
          </a:p>
          <a:p>
            <a:pPr marL="0" indent="0">
              <a:buNone/>
            </a:pPr>
            <a:r>
              <a:rPr lang="en-IN" dirty="0"/>
              <a:t>        </a:t>
            </a:r>
            <a:r>
              <a:rPr lang="en-IN" dirty="0" err="1"/>
              <a:t>dialogBuilder.setTitle</a:t>
            </a:r>
            <a:r>
              <a:rPr lang="en-IN" dirty="0"/>
              <a:t>("Delete Record")  </a:t>
            </a:r>
          </a:p>
          <a:p>
            <a:pPr marL="0" indent="0">
              <a:buNone/>
            </a:pPr>
            <a:r>
              <a:rPr lang="en-IN" dirty="0"/>
              <a:t>        </a:t>
            </a:r>
            <a:r>
              <a:rPr lang="en-IN" dirty="0" err="1"/>
              <a:t>dialogBuilder.setMessage</a:t>
            </a:r>
            <a:r>
              <a:rPr lang="en-IN" dirty="0"/>
              <a:t>("Enter id below") </a:t>
            </a:r>
            <a:endParaRPr lang="en-IN" dirty="0" smtClean="0"/>
          </a:p>
          <a:p>
            <a:pPr marL="0" indent="0">
              <a:buNone/>
            </a:pPr>
            <a:r>
              <a:rPr lang="en-IN" dirty="0" err="1" smtClean="0"/>
              <a:t>dialogBuilder.setPositiveButton</a:t>
            </a:r>
            <a:r>
              <a:rPr lang="en-IN" dirty="0"/>
              <a:t>("Delete", </a:t>
            </a:r>
            <a:r>
              <a:rPr lang="en-IN" dirty="0" err="1"/>
              <a:t>DialogInterface.OnClickListener</a:t>
            </a:r>
            <a:r>
              <a:rPr lang="en-IN" dirty="0"/>
              <a:t> { _, _ </a:t>
            </a:r>
            <a:r>
              <a:rPr lang="en-IN" dirty="0" smtClean="0"/>
              <a:t>-&gt;</a:t>
            </a:r>
          </a:p>
          <a:p>
            <a:pPr marL="0" indent="0">
              <a:buNone/>
            </a:pPr>
            <a:r>
              <a:rPr lang="en-IN" dirty="0" err="1"/>
              <a:t>val</a:t>
            </a:r>
            <a:r>
              <a:rPr lang="en-IN" dirty="0"/>
              <a:t> </a:t>
            </a:r>
            <a:r>
              <a:rPr lang="en-IN" dirty="0" err="1"/>
              <a:t>deleteId</a:t>
            </a:r>
            <a:r>
              <a:rPr lang="en-IN" dirty="0"/>
              <a:t> = </a:t>
            </a:r>
            <a:r>
              <a:rPr lang="en-IN" dirty="0" err="1"/>
              <a:t>dltId.text.toString</a:t>
            </a:r>
            <a:r>
              <a:rPr lang="en-IN" dirty="0"/>
              <a:t>()  </a:t>
            </a:r>
          </a:p>
          <a:p>
            <a:pPr marL="0" indent="0">
              <a:buNone/>
            </a:pPr>
            <a:r>
              <a:rPr lang="en-IN" dirty="0" err="1" smtClean="0"/>
              <a:t>val</a:t>
            </a:r>
            <a:r>
              <a:rPr lang="en-IN" dirty="0" smtClean="0"/>
              <a:t> </a:t>
            </a:r>
            <a:r>
              <a:rPr lang="en-IN" dirty="0" err="1"/>
              <a:t>databaseHandler</a:t>
            </a:r>
            <a:r>
              <a:rPr lang="en-IN" dirty="0"/>
              <a:t>: </a:t>
            </a:r>
            <a:r>
              <a:rPr lang="en-IN" dirty="0" err="1"/>
              <a:t>DatabaseHandler</a:t>
            </a:r>
            <a:r>
              <a:rPr lang="en-IN" dirty="0"/>
              <a:t>= </a:t>
            </a:r>
            <a:r>
              <a:rPr lang="en-IN" dirty="0" err="1"/>
              <a:t>DatabaseHandler</a:t>
            </a:r>
            <a:r>
              <a:rPr lang="en-IN" dirty="0"/>
              <a:t>(this) </a:t>
            </a:r>
          </a:p>
        </p:txBody>
      </p:sp>
    </p:spTree>
    <p:extLst>
      <p:ext uri="{BB962C8B-B14F-4D97-AF65-F5344CB8AC3E}">
        <p14:creationId xmlns:p14="http://schemas.microsoft.com/office/powerpoint/2010/main" val="1236297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Shared Preferences</a:t>
            </a:r>
          </a:p>
        </p:txBody>
      </p:sp>
      <p:sp>
        <p:nvSpPr>
          <p:cNvPr id="14" name="Content Placeholder 13"/>
          <p:cNvSpPr>
            <a:spLocks noGrp="1"/>
          </p:cNvSpPr>
          <p:nvPr>
            <p:ph idx="1"/>
          </p:nvPr>
        </p:nvSpPr>
        <p:spPr>
          <a:xfrm>
            <a:off x="1522413" y="1981200"/>
            <a:ext cx="9829799" cy="4760168"/>
          </a:xfrm>
        </p:spPr>
        <p:txBody>
          <a:bodyPr>
            <a:normAutofit fontScale="92500" lnSpcReduction="20000"/>
          </a:bodyPr>
          <a:lstStyle/>
          <a:p>
            <a:pPr marL="0" lvl="0" indent="0" eaLnBrk="0" fontAlgn="base" hangingPunct="0">
              <a:lnSpc>
                <a:spcPct val="100000"/>
              </a:lnSpc>
              <a:spcBef>
                <a:spcPct val="0"/>
              </a:spcBef>
              <a:spcAft>
                <a:spcPct val="0"/>
              </a:spcAft>
              <a:buClrTx/>
              <a:buSzTx/>
              <a:buNone/>
            </a:pPr>
            <a:r>
              <a:rPr lang="en-GB" b="1" dirty="0"/>
              <a:t>Android Shared Preferences</a:t>
            </a:r>
            <a:r>
              <a:rPr lang="en-GB" dirty="0"/>
              <a:t> allow the activities or applications to store and retrieve data in the form of key and value. The data stored in the application remains to persist even if the app is closed until it has deleted or cleared</a:t>
            </a:r>
            <a:r>
              <a:rPr lang="en-GB" dirty="0" smtClean="0"/>
              <a:t>.</a:t>
            </a:r>
          </a:p>
          <a:p>
            <a:pPr marL="0" lvl="0" indent="0" eaLnBrk="0" fontAlgn="base" hangingPunct="0">
              <a:lnSpc>
                <a:spcPct val="100000"/>
              </a:lnSpc>
              <a:spcBef>
                <a:spcPct val="0"/>
              </a:spcBef>
              <a:spcAft>
                <a:spcPct val="0"/>
              </a:spcAft>
              <a:buClrTx/>
              <a:buSzTx/>
              <a:buNone/>
            </a:pPr>
            <a:r>
              <a:rPr lang="en-GB" dirty="0"/>
              <a:t>The Android setting files use Shared Preferences to store the app setting data in the form of XML file under </a:t>
            </a:r>
            <a:r>
              <a:rPr lang="en-GB" b="1" dirty="0"/>
              <a:t>data/data/{application package}/</a:t>
            </a:r>
            <a:r>
              <a:rPr lang="en-GB" b="1" dirty="0" err="1"/>
              <a:t>share_prefs</a:t>
            </a:r>
            <a:r>
              <a:rPr lang="en-GB" dirty="0"/>
              <a:t> directory</a:t>
            </a:r>
            <a:r>
              <a:rPr lang="en-GB" dirty="0" smtClean="0"/>
              <a:t>.</a:t>
            </a:r>
          </a:p>
          <a:p>
            <a:pPr marL="0" lvl="0" indent="0" eaLnBrk="0" fontAlgn="base" hangingPunct="0">
              <a:lnSpc>
                <a:spcPct val="100000"/>
              </a:lnSpc>
              <a:spcBef>
                <a:spcPct val="0"/>
              </a:spcBef>
              <a:spcAft>
                <a:spcPct val="0"/>
              </a:spcAft>
              <a:buClrTx/>
              <a:buSzTx/>
              <a:buNone/>
            </a:pPr>
            <a:r>
              <a:rPr lang="en-GB" dirty="0"/>
              <a:t>To access the Shared Preferences in our application, we need to get the instance of it using any of the following methods</a:t>
            </a:r>
            <a:r>
              <a:rPr lang="en-GB" dirty="0" smtClean="0"/>
              <a:t>.</a:t>
            </a:r>
          </a:p>
          <a:p>
            <a:r>
              <a:rPr lang="en-IN" dirty="0" err="1"/>
              <a:t>getPreferences</a:t>
            </a:r>
            <a:r>
              <a:rPr lang="en-IN" dirty="0"/>
              <a:t>()</a:t>
            </a:r>
          </a:p>
          <a:p>
            <a:r>
              <a:rPr lang="en-IN" dirty="0" err="1"/>
              <a:t>getSharedPreferences</a:t>
            </a:r>
            <a:r>
              <a:rPr lang="en-IN" dirty="0"/>
              <a:t>()</a:t>
            </a:r>
          </a:p>
          <a:p>
            <a:r>
              <a:rPr lang="en-IN" dirty="0" err="1"/>
              <a:t>getDefaultSharedPreferences</a:t>
            </a:r>
            <a:r>
              <a:rPr lang="en-IN" dirty="0" smtClean="0"/>
              <a:t>()</a:t>
            </a:r>
          </a:p>
          <a:p>
            <a:endParaRPr lang="en-IN" dirty="0"/>
          </a:p>
          <a:p>
            <a:pPr marL="0" indent="0" eaLnBrk="0" fontAlgn="base" hangingPunct="0">
              <a:lnSpc>
                <a:spcPct val="100000"/>
              </a:lnSpc>
              <a:spcBef>
                <a:spcPct val="0"/>
              </a:spcBef>
              <a:spcAft>
                <a:spcPct val="0"/>
              </a:spcAft>
              <a:buClrTx/>
              <a:buSzTx/>
              <a:buNone/>
            </a:pPr>
            <a:r>
              <a:rPr lang="en-GB" dirty="0" err="1"/>
              <a:t>val</a:t>
            </a:r>
            <a:r>
              <a:rPr lang="en-GB" dirty="0"/>
              <a:t> </a:t>
            </a:r>
            <a:r>
              <a:rPr lang="en-GB" dirty="0" err="1"/>
              <a:t>sharedPreferences</a:t>
            </a:r>
            <a:r>
              <a:rPr lang="en-GB" dirty="0"/>
              <a:t>: </a:t>
            </a:r>
            <a:r>
              <a:rPr lang="en-GB" dirty="0" err="1"/>
              <a:t>SharedPreferences</a:t>
            </a:r>
            <a:r>
              <a:rPr lang="en-GB" dirty="0"/>
              <a:t> = </a:t>
            </a:r>
            <a:r>
              <a:rPr lang="en-GB" b="1" dirty="0" err="1"/>
              <a:t>this</a:t>
            </a:r>
            <a:r>
              <a:rPr lang="en-GB" dirty="0" err="1"/>
              <a:t>.getSharedPreferences</a:t>
            </a:r>
            <a:r>
              <a:rPr lang="en-GB" dirty="0"/>
              <a:t>(String </a:t>
            </a:r>
            <a:r>
              <a:rPr lang="en-GB" dirty="0" err="1"/>
              <a:t>preferences_fileName,</a:t>
            </a:r>
            <a:r>
              <a:rPr lang="en-GB" b="1" dirty="0" err="1"/>
              <a:t>int</a:t>
            </a:r>
            <a:r>
              <a:rPr lang="en-GB" dirty="0"/>
              <a:t> mode)  </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3474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9829799" cy="4976192"/>
          </a:xfrm>
        </p:spPr>
        <p:txBody>
          <a:bodyPr>
            <a:normAutofit fontScale="62500" lnSpcReduction="20000"/>
          </a:bodyPr>
          <a:lstStyle/>
          <a:p>
            <a:pPr marL="0" indent="0">
              <a:buNone/>
            </a:pPr>
            <a:r>
              <a:rPr lang="en-IN" dirty="0"/>
              <a:t> if(</a:t>
            </a:r>
            <a:r>
              <a:rPr lang="en-IN" dirty="0" err="1"/>
              <a:t>deleteId.trim</a:t>
            </a:r>
            <a:r>
              <a:rPr lang="en-IN" dirty="0"/>
              <a:t>()!=""){  </a:t>
            </a:r>
          </a:p>
          <a:p>
            <a:pPr marL="0" indent="0">
              <a:buNone/>
            </a:pPr>
            <a:r>
              <a:rPr lang="en-IN" dirty="0" err="1" smtClean="0"/>
              <a:t>val</a:t>
            </a:r>
            <a:r>
              <a:rPr lang="en-IN" dirty="0" smtClean="0"/>
              <a:t> </a:t>
            </a:r>
            <a:r>
              <a:rPr lang="en-IN" dirty="0"/>
              <a:t>status = </a:t>
            </a:r>
            <a:r>
              <a:rPr lang="en-IN" dirty="0" err="1"/>
              <a:t>databaseHandler.deleteEmployee</a:t>
            </a:r>
            <a:r>
              <a:rPr lang="en-IN" dirty="0"/>
              <a:t>(</a:t>
            </a:r>
            <a:r>
              <a:rPr lang="en-IN" dirty="0" err="1"/>
              <a:t>EmpModelClass</a:t>
            </a:r>
            <a:r>
              <a:rPr lang="en-IN" dirty="0"/>
              <a:t>(</a:t>
            </a:r>
            <a:r>
              <a:rPr lang="en-IN" dirty="0" err="1"/>
              <a:t>Integer.parseInt</a:t>
            </a:r>
            <a:r>
              <a:rPr lang="en-IN" dirty="0"/>
              <a:t>(</a:t>
            </a:r>
            <a:r>
              <a:rPr lang="en-IN" dirty="0" err="1"/>
              <a:t>deleteId</a:t>
            </a:r>
            <a:r>
              <a:rPr lang="en-IN" dirty="0"/>
              <a:t>),"",""))  </a:t>
            </a:r>
          </a:p>
          <a:p>
            <a:pPr marL="0" indent="0">
              <a:buNone/>
            </a:pPr>
            <a:r>
              <a:rPr lang="en-IN" dirty="0"/>
              <a:t>                if(status &gt; -1){  </a:t>
            </a:r>
          </a:p>
          <a:p>
            <a:pPr marL="0" indent="0">
              <a:buNone/>
            </a:pPr>
            <a:r>
              <a:rPr lang="en-IN" dirty="0"/>
              <a:t>                    </a:t>
            </a:r>
            <a:r>
              <a:rPr lang="en-IN" dirty="0" err="1"/>
              <a:t>Toast.makeText</a:t>
            </a:r>
            <a:r>
              <a:rPr lang="en-IN" dirty="0"/>
              <a:t>(</a:t>
            </a:r>
            <a:r>
              <a:rPr lang="en-IN" dirty="0" err="1"/>
              <a:t>applicationContext</a:t>
            </a:r>
            <a:r>
              <a:rPr lang="en-IN" dirty="0"/>
              <a:t>,"record deleted",</a:t>
            </a:r>
            <a:r>
              <a:rPr lang="en-IN" dirty="0" err="1"/>
              <a:t>Toast.LENGTH_LONG</a:t>
            </a:r>
            <a:r>
              <a:rPr lang="en-IN" dirty="0"/>
              <a:t>).show()  </a:t>
            </a:r>
          </a:p>
          <a:p>
            <a:pPr marL="0" indent="0">
              <a:buNone/>
            </a:pPr>
            <a:r>
              <a:rPr lang="en-IN" dirty="0"/>
              <a:t>                }  </a:t>
            </a:r>
          </a:p>
          <a:p>
            <a:pPr marL="0" indent="0">
              <a:buNone/>
            </a:pPr>
            <a:r>
              <a:rPr lang="en-IN" dirty="0"/>
              <a:t>            }else{  </a:t>
            </a:r>
          </a:p>
          <a:p>
            <a:pPr marL="0" indent="0">
              <a:buNone/>
            </a:pPr>
            <a:r>
              <a:rPr lang="en-IN" dirty="0"/>
              <a:t>                </a:t>
            </a:r>
            <a:r>
              <a:rPr lang="en-IN" dirty="0" err="1"/>
              <a:t>Toast.makeText</a:t>
            </a:r>
            <a:r>
              <a:rPr lang="en-IN" dirty="0"/>
              <a:t>(</a:t>
            </a:r>
            <a:r>
              <a:rPr lang="en-IN" dirty="0" err="1"/>
              <a:t>applicationContext</a:t>
            </a:r>
            <a:r>
              <a:rPr lang="en-IN" dirty="0"/>
              <a:t>,"id or name or email cannot be blank",</a:t>
            </a:r>
            <a:r>
              <a:rPr lang="en-IN" dirty="0" err="1"/>
              <a:t>Toast.LENGTH_LONG</a:t>
            </a:r>
            <a:r>
              <a:rPr lang="en-IN" dirty="0"/>
              <a:t>).show()  </a:t>
            </a:r>
          </a:p>
          <a:p>
            <a:pPr marL="0" indent="0">
              <a:buNone/>
            </a:pPr>
            <a:r>
              <a:rPr lang="en-IN" dirty="0"/>
              <a:t>            }  </a:t>
            </a:r>
          </a:p>
          <a:p>
            <a:pPr marL="0" indent="0">
              <a:buNone/>
            </a:pPr>
            <a:r>
              <a:rPr lang="en-IN" dirty="0"/>
              <a:t>        })  </a:t>
            </a:r>
          </a:p>
          <a:p>
            <a:pPr marL="0" indent="0">
              <a:buNone/>
            </a:pPr>
            <a:r>
              <a:rPr lang="en-IN" dirty="0"/>
              <a:t>        </a:t>
            </a:r>
            <a:r>
              <a:rPr lang="en-IN" dirty="0" err="1"/>
              <a:t>dialogBuilder.setNegativeButton</a:t>
            </a:r>
            <a:r>
              <a:rPr lang="en-IN" dirty="0"/>
              <a:t>("Cancel", </a:t>
            </a:r>
            <a:r>
              <a:rPr lang="en-IN" dirty="0" err="1"/>
              <a:t>DialogInterface.OnClickListener</a:t>
            </a:r>
            <a:r>
              <a:rPr lang="en-IN" dirty="0"/>
              <a:t> { _, _ -&gt;  </a:t>
            </a:r>
          </a:p>
          <a:p>
            <a:pPr marL="0" indent="0">
              <a:buNone/>
            </a:pPr>
            <a:r>
              <a:rPr lang="en-IN" dirty="0" smtClean="0"/>
              <a:t>})  </a:t>
            </a:r>
            <a:endParaRPr lang="en-IN" dirty="0"/>
          </a:p>
          <a:p>
            <a:pPr marL="0" indent="0">
              <a:buNone/>
            </a:pPr>
            <a:r>
              <a:rPr lang="en-IN" dirty="0"/>
              <a:t>        </a:t>
            </a:r>
            <a:r>
              <a:rPr lang="en-IN" dirty="0" err="1"/>
              <a:t>val</a:t>
            </a:r>
            <a:r>
              <a:rPr lang="en-IN" dirty="0"/>
              <a:t> b = </a:t>
            </a:r>
            <a:r>
              <a:rPr lang="en-IN" dirty="0" err="1"/>
              <a:t>dialogBuilder.create</a:t>
            </a:r>
            <a:r>
              <a:rPr lang="en-IN" dirty="0"/>
              <a:t>()  </a:t>
            </a:r>
          </a:p>
          <a:p>
            <a:pPr marL="0" indent="0">
              <a:buNone/>
            </a:pPr>
            <a:r>
              <a:rPr lang="en-IN" dirty="0"/>
              <a:t>        </a:t>
            </a:r>
            <a:r>
              <a:rPr lang="en-IN" dirty="0" err="1"/>
              <a:t>b.show</a:t>
            </a:r>
            <a:r>
              <a:rPr lang="en-IN" dirty="0"/>
              <a:t>() </a:t>
            </a:r>
          </a:p>
        </p:txBody>
      </p:sp>
    </p:spTree>
    <p:extLst>
      <p:ext uri="{BB962C8B-B14F-4D97-AF65-F5344CB8AC3E}">
        <p14:creationId xmlns:p14="http://schemas.microsoft.com/office/powerpoint/2010/main" val="3281292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fontScale="85000" lnSpcReduction="20000"/>
          </a:bodyPr>
          <a:lstStyle/>
          <a:p>
            <a:pPr marL="0" indent="0">
              <a:buNone/>
            </a:pPr>
            <a:r>
              <a:rPr lang="nn-NO" sz="2000" b="1" dirty="0" smtClean="0"/>
              <a:t>class</a:t>
            </a:r>
            <a:r>
              <a:rPr lang="nn-NO" sz="2000" dirty="0"/>
              <a:t> </a:t>
            </a:r>
            <a:r>
              <a:rPr lang="nn-NO" sz="2000" dirty="0" smtClean="0"/>
              <a:t>EmpModelClass</a:t>
            </a:r>
            <a:r>
              <a:rPr lang="nn-NO" sz="2000" dirty="0"/>
              <a:t> (var userId: Int, val userName:String , val userEmail: String)  </a:t>
            </a:r>
            <a:endParaRPr lang="nn-NO" sz="2000" dirty="0" smtClean="0"/>
          </a:p>
          <a:p>
            <a:pPr marL="0" indent="0">
              <a:buNone/>
            </a:pPr>
            <a:r>
              <a:rPr lang="en-IN" sz="2000" b="1" dirty="0"/>
              <a:t>custom_list.xml</a:t>
            </a:r>
          </a:p>
          <a:p>
            <a:pPr marL="0" indent="0">
              <a:buNone/>
            </a:pPr>
            <a:r>
              <a:rPr lang="en-IN" sz="2000" b="1" dirty="0"/>
              <a:t>&lt;?xml</a:t>
            </a:r>
            <a:r>
              <a:rPr lang="en-IN" sz="2000" dirty="0"/>
              <a:t> version="1.0" encoding="utf-8"</a:t>
            </a:r>
            <a:r>
              <a:rPr lang="en-IN" sz="2000" b="1" dirty="0"/>
              <a:t>?&gt;</a:t>
            </a:r>
            <a:r>
              <a:rPr lang="en-IN" sz="2000" dirty="0"/>
              <a:t>  </a:t>
            </a:r>
          </a:p>
          <a:p>
            <a:pPr marL="0" indent="0">
              <a:buNone/>
            </a:pPr>
            <a:r>
              <a:rPr lang="en-IN" sz="2000" b="1" dirty="0"/>
              <a:t>&lt;</a:t>
            </a:r>
            <a:r>
              <a:rPr lang="en-IN" sz="2000" b="1" dirty="0" err="1"/>
              <a:t>LinearLayout</a:t>
            </a:r>
            <a:r>
              <a:rPr lang="en-IN" sz="2000" dirty="0"/>
              <a:t> </a:t>
            </a:r>
            <a:endParaRPr lang="en-IN" sz="2000" dirty="0" smtClean="0"/>
          </a:p>
          <a:p>
            <a:pPr marL="0" indent="0">
              <a:buNone/>
            </a:pPr>
            <a:r>
              <a:rPr lang="en-IN" sz="2000" dirty="0"/>
              <a:t> </a:t>
            </a:r>
            <a:r>
              <a:rPr lang="en-IN" sz="2000" dirty="0" smtClean="0"/>
              <a:t>   </a:t>
            </a:r>
            <a:r>
              <a:rPr lang="en-IN" sz="2000" dirty="0" err="1" smtClean="0"/>
              <a:t>xmlns:android</a:t>
            </a:r>
            <a:r>
              <a:rPr lang="en-IN" sz="2000" dirty="0"/>
              <a:t>="http://schemas.android.com/</a:t>
            </a:r>
            <a:r>
              <a:rPr lang="en-IN" sz="2000" dirty="0" err="1"/>
              <a:t>apk</a:t>
            </a:r>
            <a:r>
              <a:rPr lang="en-IN" sz="2000" dirty="0"/>
              <a:t>/res/android"  </a:t>
            </a:r>
          </a:p>
          <a:p>
            <a:pPr marL="0" indent="0">
              <a:buNone/>
            </a:pPr>
            <a:r>
              <a:rPr lang="en-IN" sz="2000" dirty="0"/>
              <a:t>    </a:t>
            </a:r>
            <a:r>
              <a:rPr lang="en-IN" sz="2000" dirty="0" err="1"/>
              <a:t>android:orientation</a:t>
            </a:r>
            <a:r>
              <a:rPr lang="en-IN" sz="2000" dirty="0"/>
              <a:t>="vertical" </a:t>
            </a:r>
            <a:endParaRPr lang="en-IN" sz="2000" dirty="0" smtClean="0"/>
          </a:p>
          <a:p>
            <a:pPr marL="0" indent="0">
              <a:buNone/>
            </a:pPr>
            <a:r>
              <a:rPr lang="en-IN" sz="2000" dirty="0"/>
              <a:t> </a:t>
            </a:r>
            <a:r>
              <a:rPr lang="en-IN" sz="2000" dirty="0" smtClean="0"/>
              <a:t>   </a:t>
            </a:r>
            <a:r>
              <a:rPr lang="en-IN" sz="2000" dirty="0" err="1" smtClean="0"/>
              <a:t>android:layout_width</a:t>
            </a:r>
            <a:r>
              <a:rPr lang="en-IN" sz="2000" dirty="0"/>
              <a:t>="</a:t>
            </a:r>
            <a:r>
              <a:rPr lang="en-IN" sz="2000" dirty="0" err="1"/>
              <a:t>match_parent</a:t>
            </a:r>
            <a:r>
              <a:rPr lang="en-IN" sz="2000" dirty="0"/>
              <a:t>"  </a:t>
            </a:r>
          </a:p>
          <a:p>
            <a:pPr marL="0" indent="0">
              <a:buNone/>
            </a:pPr>
            <a:r>
              <a:rPr lang="en-IN" sz="2000" dirty="0"/>
              <a:t>    </a:t>
            </a:r>
            <a:r>
              <a:rPr lang="en-IN" sz="2000" dirty="0" err="1"/>
              <a:t>android:layout_height</a:t>
            </a:r>
            <a:r>
              <a:rPr lang="en-IN" sz="2000" dirty="0"/>
              <a:t>="</a:t>
            </a:r>
            <a:r>
              <a:rPr lang="en-IN" sz="2000" dirty="0" err="1"/>
              <a:t>match_parent</a:t>
            </a:r>
            <a:r>
              <a:rPr lang="en-IN" sz="2000" dirty="0"/>
              <a:t>"  </a:t>
            </a:r>
          </a:p>
          <a:p>
            <a:pPr marL="0" indent="0">
              <a:buNone/>
            </a:pPr>
            <a:r>
              <a:rPr lang="en-IN" sz="2000" dirty="0"/>
              <a:t>    </a:t>
            </a:r>
            <a:r>
              <a:rPr lang="en-IN" sz="2000" dirty="0" err="1"/>
              <a:t>android:id</a:t>
            </a:r>
            <a:r>
              <a:rPr lang="en-IN" sz="2000" dirty="0"/>
              <a:t>="@+id/</a:t>
            </a:r>
            <a:r>
              <a:rPr lang="en-IN" sz="2000" dirty="0" err="1"/>
              <a:t>linearLayout</a:t>
            </a:r>
            <a:r>
              <a:rPr lang="en-IN" sz="2000" dirty="0"/>
              <a:t>"</a:t>
            </a:r>
            <a:r>
              <a:rPr lang="en-IN" sz="2000" b="1" dirty="0"/>
              <a:t>&gt;</a:t>
            </a:r>
            <a:r>
              <a:rPr lang="en-IN" sz="2000" dirty="0"/>
              <a:t>  </a:t>
            </a:r>
          </a:p>
          <a:p>
            <a:pPr marL="0" indent="0">
              <a:buNone/>
            </a:pPr>
            <a:r>
              <a:rPr lang="en-IN" sz="2000" dirty="0"/>
              <a:t>   </a:t>
            </a:r>
            <a:r>
              <a:rPr lang="en-IN" sz="2000" dirty="0"/>
              <a:t> </a:t>
            </a:r>
            <a:r>
              <a:rPr lang="en-IN" sz="2000" b="1" dirty="0"/>
              <a:t>&lt;</a:t>
            </a:r>
            <a:r>
              <a:rPr lang="en-IN" sz="2000" b="1" dirty="0" err="1"/>
              <a:t>TextView</a:t>
            </a:r>
            <a:r>
              <a:rPr lang="en-IN" sz="2000" dirty="0"/>
              <a:t>  </a:t>
            </a:r>
          </a:p>
          <a:p>
            <a:pPr marL="0" indent="0">
              <a:buNone/>
            </a:pPr>
            <a:r>
              <a:rPr lang="en-IN" sz="2000" dirty="0"/>
              <a:t>        </a:t>
            </a:r>
            <a:r>
              <a:rPr lang="en-IN" sz="2000" dirty="0" err="1"/>
              <a:t>android:id</a:t>
            </a:r>
            <a:r>
              <a:rPr lang="en-IN" sz="2000" dirty="0"/>
              <a:t>="@+id/</a:t>
            </a:r>
            <a:r>
              <a:rPr lang="en-IN" sz="2000" dirty="0" err="1"/>
              <a:t>textViewId</a:t>
            </a:r>
            <a:r>
              <a:rPr lang="en-IN" sz="2000" dirty="0"/>
              <a:t>"  </a:t>
            </a:r>
          </a:p>
          <a:p>
            <a:pPr marL="0" indent="0">
              <a:buNone/>
            </a:pPr>
            <a:r>
              <a:rPr lang="en-IN" sz="2000" dirty="0"/>
              <a:t>        </a:t>
            </a:r>
            <a:r>
              <a:rPr lang="en-IN" sz="2000" dirty="0" err="1"/>
              <a:t>android:layout_width</a:t>
            </a:r>
            <a:r>
              <a:rPr lang="en-IN" sz="2000" dirty="0"/>
              <a:t>="</a:t>
            </a:r>
            <a:r>
              <a:rPr lang="en-IN" sz="2000" dirty="0" err="1"/>
              <a:t>match_parent</a:t>
            </a:r>
            <a:r>
              <a:rPr lang="en-IN" sz="2000" dirty="0"/>
              <a:t>"  </a:t>
            </a:r>
          </a:p>
        </p:txBody>
      </p:sp>
      <p:sp>
        <p:nvSpPr>
          <p:cNvPr id="4" name="Rectangle 3"/>
          <p:cNvSpPr/>
          <p:nvPr/>
        </p:nvSpPr>
        <p:spPr>
          <a:xfrm>
            <a:off x="7822603" y="2276872"/>
            <a:ext cx="4176465" cy="4555093"/>
          </a:xfrm>
          <a:prstGeom prst="rect">
            <a:avLst/>
          </a:prstGeom>
        </p:spPr>
        <p:txBody>
          <a:bodyPr wrap="square">
            <a:spAutoFit/>
          </a:bodyPr>
          <a:lstStyle/>
          <a:p>
            <a:r>
              <a:rPr lang="en-IN" dirty="0"/>
              <a:t> </a:t>
            </a:r>
            <a:r>
              <a:rPr lang="en-IN" sz="1700" dirty="0" err="1"/>
              <a:t>android:layout_height</a:t>
            </a:r>
            <a:r>
              <a:rPr lang="en-IN" sz="1700" dirty="0"/>
              <a:t>="</a:t>
            </a:r>
            <a:r>
              <a:rPr lang="en-IN" sz="1700" dirty="0" err="1"/>
              <a:t>wrap_content</a:t>
            </a:r>
            <a:r>
              <a:rPr lang="en-IN" sz="1700" dirty="0"/>
              <a:t>"  </a:t>
            </a:r>
          </a:p>
          <a:p>
            <a:r>
              <a:rPr lang="en-IN" sz="1700" dirty="0"/>
              <a:t>        </a:t>
            </a:r>
            <a:r>
              <a:rPr lang="en-IN" sz="1700" dirty="0" err="1"/>
              <a:t>android:text</a:t>
            </a:r>
            <a:r>
              <a:rPr lang="en-IN" sz="1700" dirty="0"/>
              <a:t>="Id"  </a:t>
            </a:r>
          </a:p>
          <a:p>
            <a:r>
              <a:rPr lang="en-IN" sz="1700" dirty="0"/>
              <a:t>        /&gt;  </a:t>
            </a:r>
          </a:p>
          <a:p>
            <a:r>
              <a:rPr lang="en-IN" sz="1700" dirty="0"/>
              <a:t>  </a:t>
            </a:r>
          </a:p>
          <a:p>
            <a:r>
              <a:rPr lang="en-IN" sz="1700" dirty="0"/>
              <a:t>    &lt;</a:t>
            </a:r>
            <a:r>
              <a:rPr lang="en-IN" sz="1700" dirty="0" err="1"/>
              <a:t>TextView</a:t>
            </a:r>
            <a:r>
              <a:rPr lang="en-IN" sz="1700" dirty="0"/>
              <a:t>  </a:t>
            </a:r>
          </a:p>
          <a:p>
            <a:r>
              <a:rPr lang="en-IN" sz="1700" dirty="0"/>
              <a:t>        </a:t>
            </a:r>
            <a:r>
              <a:rPr lang="en-IN" sz="1700" dirty="0" err="1"/>
              <a:t>android:id</a:t>
            </a:r>
            <a:r>
              <a:rPr lang="en-IN" sz="1700" dirty="0"/>
              <a:t>="@+id/</a:t>
            </a:r>
            <a:r>
              <a:rPr lang="en-IN" sz="1700" dirty="0" err="1"/>
              <a:t>textViewName</a:t>
            </a:r>
            <a:r>
              <a:rPr lang="en-IN" sz="1700" dirty="0"/>
              <a:t>"  </a:t>
            </a:r>
          </a:p>
          <a:p>
            <a:r>
              <a:rPr lang="en-IN" sz="1700" dirty="0"/>
              <a:t>        </a:t>
            </a:r>
            <a:r>
              <a:rPr lang="en-IN" sz="1700" dirty="0" err="1"/>
              <a:t>android:layout_width</a:t>
            </a:r>
            <a:r>
              <a:rPr lang="en-IN" sz="1700" dirty="0"/>
              <a:t>="</a:t>
            </a:r>
            <a:r>
              <a:rPr lang="en-IN" sz="1700" dirty="0" err="1"/>
              <a:t>match_parent</a:t>
            </a:r>
            <a:r>
              <a:rPr lang="en-IN" sz="1700" dirty="0"/>
              <a:t>"  </a:t>
            </a:r>
          </a:p>
          <a:p>
            <a:r>
              <a:rPr lang="en-IN" sz="1700" dirty="0"/>
              <a:t>        </a:t>
            </a:r>
            <a:r>
              <a:rPr lang="en-IN" sz="1700" dirty="0" err="1"/>
              <a:t>android:layout_height</a:t>
            </a:r>
            <a:r>
              <a:rPr lang="en-IN" sz="1700" dirty="0"/>
              <a:t>="</a:t>
            </a:r>
            <a:r>
              <a:rPr lang="en-IN" sz="1700" dirty="0" err="1"/>
              <a:t>wrap_content</a:t>
            </a:r>
            <a:r>
              <a:rPr lang="en-IN" sz="1700" dirty="0"/>
              <a:t>"  </a:t>
            </a:r>
          </a:p>
          <a:p>
            <a:r>
              <a:rPr lang="en-IN" sz="1700" dirty="0"/>
              <a:t>        </a:t>
            </a:r>
            <a:r>
              <a:rPr lang="en-IN" sz="1700" dirty="0" err="1"/>
              <a:t>android:text</a:t>
            </a:r>
            <a:r>
              <a:rPr lang="en-IN" sz="1700" dirty="0"/>
              <a:t>="Name"  </a:t>
            </a:r>
          </a:p>
          <a:p>
            <a:r>
              <a:rPr lang="en-IN" sz="1700" dirty="0"/>
              <a:t>        /&gt;  </a:t>
            </a:r>
          </a:p>
          <a:p>
            <a:r>
              <a:rPr lang="en-IN" sz="1700" dirty="0"/>
              <a:t>    &lt;</a:t>
            </a:r>
            <a:r>
              <a:rPr lang="en-IN" sz="1700" dirty="0" err="1"/>
              <a:t>TextView</a:t>
            </a:r>
            <a:r>
              <a:rPr lang="en-IN" sz="1700" dirty="0"/>
              <a:t>  </a:t>
            </a:r>
          </a:p>
          <a:p>
            <a:r>
              <a:rPr lang="en-IN" sz="1700" dirty="0"/>
              <a:t>        </a:t>
            </a:r>
            <a:r>
              <a:rPr lang="en-IN" sz="1700" dirty="0" err="1"/>
              <a:t>android:id</a:t>
            </a:r>
            <a:r>
              <a:rPr lang="en-IN" sz="1700" dirty="0"/>
              <a:t>="@+id/</a:t>
            </a:r>
            <a:r>
              <a:rPr lang="en-IN" sz="1700" dirty="0" err="1"/>
              <a:t>textViewEmail</a:t>
            </a:r>
            <a:r>
              <a:rPr lang="en-IN" sz="1700" dirty="0"/>
              <a:t>"  </a:t>
            </a:r>
          </a:p>
          <a:p>
            <a:r>
              <a:rPr lang="en-IN" sz="1700" dirty="0"/>
              <a:t>        </a:t>
            </a:r>
            <a:r>
              <a:rPr lang="en-IN" sz="1700" dirty="0" err="1"/>
              <a:t>android:layout_width</a:t>
            </a:r>
            <a:r>
              <a:rPr lang="en-IN" sz="1700" dirty="0"/>
              <a:t>="</a:t>
            </a:r>
            <a:r>
              <a:rPr lang="en-IN" sz="1700" dirty="0" err="1"/>
              <a:t>match_parent</a:t>
            </a:r>
            <a:r>
              <a:rPr lang="en-IN" sz="1700" dirty="0"/>
              <a:t>"  </a:t>
            </a:r>
          </a:p>
          <a:p>
            <a:r>
              <a:rPr lang="en-IN" sz="1700" dirty="0"/>
              <a:t>        </a:t>
            </a:r>
            <a:r>
              <a:rPr lang="en-IN" sz="1700" dirty="0" err="1"/>
              <a:t>android:layout_height</a:t>
            </a:r>
            <a:r>
              <a:rPr lang="en-IN" sz="1700" dirty="0"/>
              <a:t>="</a:t>
            </a:r>
            <a:r>
              <a:rPr lang="en-IN" sz="1700" dirty="0" err="1"/>
              <a:t>wrap_content</a:t>
            </a:r>
            <a:r>
              <a:rPr lang="en-IN" sz="1700" dirty="0"/>
              <a:t>"  </a:t>
            </a:r>
          </a:p>
          <a:p>
            <a:r>
              <a:rPr lang="en-IN" sz="1700" dirty="0"/>
              <a:t>        </a:t>
            </a:r>
            <a:r>
              <a:rPr lang="en-IN" sz="1700" dirty="0" err="1"/>
              <a:t>android:text</a:t>
            </a:r>
            <a:r>
              <a:rPr lang="en-IN" sz="1700" dirty="0"/>
              <a:t>="Email"  </a:t>
            </a:r>
          </a:p>
          <a:p>
            <a:r>
              <a:rPr lang="en-IN" sz="1700" dirty="0"/>
              <a:t>        /&gt;  </a:t>
            </a:r>
          </a:p>
          <a:p>
            <a:r>
              <a:rPr lang="en-IN" sz="1700" dirty="0"/>
              <a:t>&lt;/</a:t>
            </a:r>
            <a:r>
              <a:rPr lang="en-IN" sz="1700" dirty="0" err="1"/>
              <a:t>LinearLayout</a:t>
            </a:r>
            <a:r>
              <a:rPr lang="en-IN" sz="1700" dirty="0"/>
              <a:t>&gt; </a:t>
            </a:r>
          </a:p>
        </p:txBody>
      </p:sp>
      <p:sp>
        <p:nvSpPr>
          <p:cNvPr id="5" name="Rounded Rectangle 4"/>
          <p:cNvSpPr/>
          <p:nvPr/>
        </p:nvSpPr>
        <p:spPr>
          <a:xfrm>
            <a:off x="7822603" y="2132856"/>
            <a:ext cx="72009" cy="4699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28264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fontScale="92500" lnSpcReduction="10000"/>
          </a:bodyPr>
          <a:lstStyle/>
          <a:p>
            <a:r>
              <a:rPr lang="en-IN" sz="1800" dirty="0" err="1"/>
              <a:t>MyListAdapter.kt</a:t>
            </a:r>
            <a:endParaRPr lang="en-IN" sz="1800" dirty="0"/>
          </a:p>
          <a:p>
            <a:pPr marL="0" indent="0">
              <a:buNone/>
            </a:pPr>
            <a:r>
              <a:rPr lang="en-IN" sz="2000" b="1" dirty="0"/>
              <a:t>class</a:t>
            </a:r>
            <a:r>
              <a:rPr lang="en-IN" sz="2000" dirty="0"/>
              <a:t> </a:t>
            </a:r>
            <a:r>
              <a:rPr lang="en-IN" sz="2000" dirty="0" err="1"/>
              <a:t>MyListAdapter</a:t>
            </a:r>
            <a:r>
              <a:rPr lang="en-IN" sz="2000" dirty="0"/>
              <a:t>(</a:t>
            </a:r>
            <a:r>
              <a:rPr lang="en-IN" sz="2000" b="1" dirty="0"/>
              <a:t>private</a:t>
            </a:r>
            <a:r>
              <a:rPr lang="en-IN" sz="2000" dirty="0"/>
              <a:t> </a:t>
            </a:r>
            <a:r>
              <a:rPr lang="en-IN" sz="2000" dirty="0" err="1"/>
              <a:t>val</a:t>
            </a:r>
            <a:r>
              <a:rPr lang="en-IN" sz="2000" dirty="0"/>
              <a:t> context: Activity, </a:t>
            </a:r>
            <a:endParaRPr lang="en-IN" sz="2000" dirty="0" smtClean="0"/>
          </a:p>
          <a:p>
            <a:pPr marL="0" indent="0">
              <a:buNone/>
            </a:pPr>
            <a:r>
              <a:rPr lang="en-IN" sz="2000" b="1" dirty="0" smtClean="0"/>
              <a:t>private</a:t>
            </a:r>
            <a:r>
              <a:rPr lang="en-IN" sz="2000" dirty="0"/>
              <a:t> </a:t>
            </a:r>
            <a:r>
              <a:rPr lang="en-IN" sz="2000" dirty="0" err="1"/>
              <a:t>val</a:t>
            </a:r>
            <a:r>
              <a:rPr lang="en-IN" sz="2000" dirty="0"/>
              <a:t> id: Array&lt;String&gt;, </a:t>
            </a:r>
            <a:endParaRPr lang="en-IN" sz="2000" dirty="0" smtClean="0"/>
          </a:p>
          <a:p>
            <a:pPr marL="0" indent="0">
              <a:buNone/>
            </a:pPr>
            <a:r>
              <a:rPr lang="en-IN" sz="2000" b="1" dirty="0" smtClean="0"/>
              <a:t>private</a:t>
            </a:r>
            <a:r>
              <a:rPr lang="en-IN" sz="2000" dirty="0"/>
              <a:t> </a:t>
            </a:r>
            <a:r>
              <a:rPr lang="en-IN" sz="2000" dirty="0" err="1"/>
              <a:t>val</a:t>
            </a:r>
            <a:r>
              <a:rPr lang="en-IN" sz="2000" dirty="0"/>
              <a:t> name: Array&lt;String&gt;, </a:t>
            </a:r>
            <a:endParaRPr lang="en-IN" sz="2000" dirty="0" smtClean="0"/>
          </a:p>
          <a:p>
            <a:pPr marL="0" indent="0">
              <a:buNone/>
            </a:pPr>
            <a:r>
              <a:rPr lang="en-IN" sz="2000" b="1" dirty="0" smtClean="0"/>
              <a:t>private</a:t>
            </a:r>
            <a:r>
              <a:rPr lang="en-IN" sz="2000" dirty="0"/>
              <a:t> </a:t>
            </a:r>
            <a:r>
              <a:rPr lang="en-IN" sz="2000" dirty="0" err="1"/>
              <a:t>val</a:t>
            </a:r>
            <a:r>
              <a:rPr lang="en-IN" sz="2000" dirty="0"/>
              <a:t> email: Array&lt;String&gt;)  </a:t>
            </a:r>
            <a:r>
              <a:rPr lang="en-IN" sz="2000" dirty="0" smtClean="0"/>
              <a:t>:</a:t>
            </a:r>
            <a:r>
              <a:rPr lang="en-IN" sz="2000" dirty="0"/>
              <a:t> </a:t>
            </a:r>
            <a:r>
              <a:rPr lang="en-IN" sz="2000" dirty="0" err="1"/>
              <a:t>ArrayAdapter</a:t>
            </a:r>
            <a:r>
              <a:rPr lang="en-IN" sz="2000" dirty="0"/>
              <a:t>&lt;String&gt;(context, </a:t>
            </a:r>
            <a:r>
              <a:rPr lang="en-IN" sz="2000" dirty="0" err="1"/>
              <a:t>R.layout.custom_list</a:t>
            </a:r>
            <a:r>
              <a:rPr lang="en-IN" sz="2000" dirty="0"/>
              <a:t>, name) {  </a:t>
            </a:r>
          </a:p>
          <a:p>
            <a:pPr marL="0" indent="0">
              <a:buNone/>
            </a:pPr>
            <a:r>
              <a:rPr lang="en-IN" sz="2000" dirty="0"/>
              <a:t>    override fun </a:t>
            </a:r>
            <a:r>
              <a:rPr lang="en-IN" sz="2000" dirty="0" err="1"/>
              <a:t>getView</a:t>
            </a:r>
            <a:r>
              <a:rPr lang="en-IN" sz="2000" dirty="0"/>
              <a:t>(position: </a:t>
            </a:r>
            <a:r>
              <a:rPr lang="en-IN" sz="2000" dirty="0" err="1"/>
              <a:t>Int</a:t>
            </a:r>
            <a:r>
              <a:rPr lang="en-IN" sz="2000" dirty="0"/>
              <a:t>, view: View?, parent: </a:t>
            </a:r>
            <a:r>
              <a:rPr lang="en-IN" sz="2000" dirty="0" err="1"/>
              <a:t>ViewGroup</a:t>
            </a:r>
            <a:r>
              <a:rPr lang="en-IN" sz="2000" dirty="0"/>
              <a:t>): View {  </a:t>
            </a:r>
          </a:p>
          <a:p>
            <a:pPr marL="0" indent="0">
              <a:buNone/>
            </a:pPr>
            <a:r>
              <a:rPr lang="en-IN" sz="2000" dirty="0"/>
              <a:t>        </a:t>
            </a:r>
            <a:r>
              <a:rPr lang="en-IN" sz="2000" dirty="0" err="1"/>
              <a:t>val</a:t>
            </a:r>
            <a:r>
              <a:rPr lang="en-IN" sz="2000" dirty="0"/>
              <a:t> </a:t>
            </a:r>
            <a:r>
              <a:rPr lang="en-IN" sz="2000" dirty="0" err="1"/>
              <a:t>inflater</a:t>
            </a:r>
            <a:r>
              <a:rPr lang="en-IN" sz="2000" dirty="0"/>
              <a:t> = </a:t>
            </a:r>
            <a:r>
              <a:rPr lang="en-IN" sz="2000" dirty="0" err="1"/>
              <a:t>context.layoutInflater</a:t>
            </a:r>
            <a:r>
              <a:rPr lang="en-IN" sz="2000" dirty="0"/>
              <a:t>  </a:t>
            </a:r>
          </a:p>
          <a:p>
            <a:pPr marL="0" indent="0">
              <a:buNone/>
            </a:pPr>
            <a:r>
              <a:rPr lang="en-IN" sz="2000" dirty="0"/>
              <a:t>        </a:t>
            </a:r>
            <a:r>
              <a:rPr lang="en-IN" sz="2000" dirty="0" err="1"/>
              <a:t>val</a:t>
            </a:r>
            <a:r>
              <a:rPr lang="en-IN" sz="2000" dirty="0"/>
              <a:t> </a:t>
            </a:r>
            <a:r>
              <a:rPr lang="en-IN" sz="2000" dirty="0" err="1"/>
              <a:t>rowView</a:t>
            </a:r>
            <a:r>
              <a:rPr lang="en-IN" sz="2000" dirty="0"/>
              <a:t> = </a:t>
            </a:r>
            <a:r>
              <a:rPr lang="en-IN" sz="2000" dirty="0" err="1"/>
              <a:t>inflater.inflate</a:t>
            </a:r>
            <a:r>
              <a:rPr lang="en-IN" sz="2000" dirty="0"/>
              <a:t>(</a:t>
            </a:r>
            <a:r>
              <a:rPr lang="en-IN" sz="2000" dirty="0" err="1"/>
              <a:t>R.layout.custom_list</a:t>
            </a:r>
            <a:r>
              <a:rPr lang="en-IN" sz="2000" dirty="0"/>
              <a:t>, </a:t>
            </a:r>
            <a:r>
              <a:rPr lang="en-IN" sz="2000" b="1" dirty="0"/>
              <a:t>null</a:t>
            </a:r>
            <a:r>
              <a:rPr lang="en-IN" sz="2000" dirty="0"/>
              <a:t>, </a:t>
            </a:r>
            <a:r>
              <a:rPr lang="en-IN" sz="2000" b="1" dirty="0"/>
              <a:t>true</a:t>
            </a:r>
            <a:r>
              <a:rPr lang="en-IN" sz="2000" dirty="0"/>
              <a:t>)  </a:t>
            </a:r>
          </a:p>
          <a:p>
            <a:pPr marL="0" indent="0">
              <a:buNone/>
            </a:pPr>
            <a:r>
              <a:rPr lang="en-IN" sz="2000" dirty="0"/>
              <a:t>        </a:t>
            </a:r>
            <a:r>
              <a:rPr lang="en-IN" sz="2000" dirty="0" err="1"/>
              <a:t>val</a:t>
            </a:r>
            <a:r>
              <a:rPr lang="en-IN" sz="2000" dirty="0"/>
              <a:t> </a:t>
            </a:r>
            <a:r>
              <a:rPr lang="en-IN" sz="2000" dirty="0" err="1"/>
              <a:t>idText</a:t>
            </a:r>
            <a:r>
              <a:rPr lang="en-IN" sz="2000" dirty="0"/>
              <a:t> = </a:t>
            </a:r>
            <a:r>
              <a:rPr lang="en-IN" sz="2000" dirty="0" err="1"/>
              <a:t>rowView.findViewById</a:t>
            </a:r>
            <a:r>
              <a:rPr lang="en-IN" sz="2000" dirty="0"/>
              <a:t>(</a:t>
            </a:r>
            <a:r>
              <a:rPr lang="en-IN" sz="2000" dirty="0" err="1"/>
              <a:t>R.id.textViewId</a:t>
            </a:r>
            <a:r>
              <a:rPr lang="en-IN" sz="2000" dirty="0"/>
              <a:t>) as </a:t>
            </a:r>
            <a:r>
              <a:rPr lang="en-IN" sz="2000" dirty="0" err="1"/>
              <a:t>TextView</a:t>
            </a:r>
            <a:r>
              <a:rPr lang="en-IN" sz="2000" dirty="0"/>
              <a:t>  </a:t>
            </a:r>
          </a:p>
          <a:p>
            <a:pPr marL="0" indent="0">
              <a:buNone/>
            </a:pPr>
            <a:r>
              <a:rPr lang="en-IN" sz="2000" dirty="0"/>
              <a:t>        </a:t>
            </a:r>
            <a:r>
              <a:rPr lang="en-IN" sz="2000" dirty="0" err="1"/>
              <a:t>val</a:t>
            </a:r>
            <a:r>
              <a:rPr lang="en-IN" sz="2000" dirty="0"/>
              <a:t> </a:t>
            </a:r>
            <a:r>
              <a:rPr lang="en-IN" sz="2000" dirty="0" err="1"/>
              <a:t>nameText</a:t>
            </a:r>
            <a:r>
              <a:rPr lang="en-IN" sz="2000" dirty="0"/>
              <a:t> = </a:t>
            </a:r>
            <a:r>
              <a:rPr lang="en-IN" sz="2000" dirty="0" err="1"/>
              <a:t>rowView.findViewById</a:t>
            </a:r>
            <a:r>
              <a:rPr lang="en-IN" sz="2000" dirty="0"/>
              <a:t>(</a:t>
            </a:r>
            <a:r>
              <a:rPr lang="en-IN" sz="2000" dirty="0" err="1"/>
              <a:t>R.id.textViewName</a:t>
            </a:r>
            <a:r>
              <a:rPr lang="en-IN" sz="2000" dirty="0"/>
              <a:t>) as </a:t>
            </a:r>
            <a:r>
              <a:rPr lang="en-IN" sz="2000" dirty="0" err="1"/>
              <a:t>TextView</a:t>
            </a:r>
            <a:r>
              <a:rPr lang="en-IN" sz="2000" dirty="0"/>
              <a:t>  </a:t>
            </a:r>
          </a:p>
          <a:p>
            <a:pPr marL="0" indent="0">
              <a:buNone/>
            </a:pPr>
            <a:r>
              <a:rPr lang="en-IN" sz="2000" dirty="0"/>
              <a:t>        </a:t>
            </a:r>
            <a:r>
              <a:rPr lang="en-IN" sz="2000" dirty="0" err="1"/>
              <a:t>val</a:t>
            </a:r>
            <a:r>
              <a:rPr lang="en-IN" sz="2000" dirty="0"/>
              <a:t> </a:t>
            </a:r>
            <a:r>
              <a:rPr lang="en-IN" sz="2000" dirty="0" err="1"/>
              <a:t>emailText</a:t>
            </a:r>
            <a:r>
              <a:rPr lang="en-IN" sz="2000" dirty="0"/>
              <a:t> = </a:t>
            </a:r>
            <a:r>
              <a:rPr lang="en-IN" sz="2000" dirty="0" err="1"/>
              <a:t>rowView.findViewById</a:t>
            </a:r>
            <a:r>
              <a:rPr lang="en-IN" sz="2000" dirty="0"/>
              <a:t>(</a:t>
            </a:r>
            <a:r>
              <a:rPr lang="en-IN" sz="2000" dirty="0" err="1"/>
              <a:t>R.id.textViewEmail</a:t>
            </a:r>
            <a:r>
              <a:rPr lang="en-IN" sz="2000" dirty="0"/>
              <a:t>) as </a:t>
            </a:r>
            <a:r>
              <a:rPr lang="en-IN" sz="2000" dirty="0" err="1"/>
              <a:t>TextView</a:t>
            </a:r>
            <a:r>
              <a:rPr lang="en-IN" sz="2000" dirty="0"/>
              <a:t>  </a:t>
            </a:r>
            <a:endParaRPr lang="en-IN" sz="2000" dirty="0" smtClean="0"/>
          </a:p>
          <a:p>
            <a:pPr marL="0" indent="0">
              <a:buNone/>
            </a:pPr>
            <a:endParaRPr lang="en-IN" sz="2000" dirty="0" smtClean="0"/>
          </a:p>
          <a:p>
            <a:pPr marL="0" indent="0">
              <a:buNone/>
            </a:pPr>
            <a:endParaRPr lang="en-IN" sz="2000" dirty="0"/>
          </a:p>
        </p:txBody>
      </p:sp>
    </p:spTree>
    <p:extLst>
      <p:ext uri="{BB962C8B-B14F-4D97-AF65-F5344CB8AC3E}">
        <p14:creationId xmlns:p14="http://schemas.microsoft.com/office/powerpoint/2010/main" val="4003237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a:bodyPr>
          <a:lstStyle/>
          <a:p>
            <a:pPr marL="0" indent="0">
              <a:buNone/>
            </a:pPr>
            <a:r>
              <a:rPr lang="en-IN" sz="2000" dirty="0"/>
              <a:t>  </a:t>
            </a:r>
            <a:r>
              <a:rPr lang="en-IN" sz="2000" dirty="0" err="1"/>
              <a:t>idText.text</a:t>
            </a:r>
            <a:r>
              <a:rPr lang="en-IN" sz="2000" dirty="0"/>
              <a:t> = "Id: ${id[position]}"  </a:t>
            </a:r>
          </a:p>
          <a:p>
            <a:pPr marL="0" indent="0">
              <a:buNone/>
            </a:pPr>
            <a:r>
              <a:rPr lang="en-IN" sz="2000" dirty="0"/>
              <a:t>        </a:t>
            </a:r>
            <a:r>
              <a:rPr lang="en-IN" sz="2000" dirty="0" err="1"/>
              <a:t>nameText.text</a:t>
            </a:r>
            <a:r>
              <a:rPr lang="en-IN" sz="2000" dirty="0"/>
              <a:t> = "Name: ${name[position]}"  </a:t>
            </a:r>
          </a:p>
          <a:p>
            <a:pPr marL="0" indent="0">
              <a:buNone/>
            </a:pPr>
            <a:r>
              <a:rPr lang="en-IN" sz="2000" dirty="0"/>
              <a:t>        </a:t>
            </a:r>
            <a:r>
              <a:rPr lang="en-IN" sz="2000" dirty="0" err="1"/>
              <a:t>emailText.text</a:t>
            </a:r>
            <a:r>
              <a:rPr lang="en-IN" sz="2000" dirty="0"/>
              <a:t> = "Email: ${email[position]}"  </a:t>
            </a:r>
          </a:p>
          <a:p>
            <a:pPr marL="0" indent="0">
              <a:buNone/>
            </a:pPr>
            <a:r>
              <a:rPr lang="en-IN" sz="2000" dirty="0"/>
              <a:t>        </a:t>
            </a:r>
            <a:r>
              <a:rPr lang="en-IN" sz="2000" b="1" dirty="0"/>
              <a:t>return</a:t>
            </a:r>
            <a:r>
              <a:rPr lang="en-IN" sz="2000" dirty="0"/>
              <a:t> </a:t>
            </a:r>
            <a:r>
              <a:rPr lang="en-IN" sz="2000" dirty="0" err="1"/>
              <a:t>rowView</a:t>
            </a:r>
            <a:r>
              <a:rPr lang="en-IN" sz="2000" dirty="0"/>
              <a:t>  </a:t>
            </a:r>
          </a:p>
          <a:p>
            <a:pPr marL="0" indent="0">
              <a:buNone/>
            </a:pPr>
            <a:r>
              <a:rPr lang="en-IN" sz="2000" dirty="0"/>
              <a:t>    }  </a:t>
            </a:r>
          </a:p>
          <a:p>
            <a:pPr marL="0" indent="0">
              <a:buNone/>
            </a:pPr>
            <a:r>
              <a:rPr lang="en-IN" sz="2000" dirty="0"/>
              <a:t>}  </a:t>
            </a:r>
          </a:p>
          <a:p>
            <a:pPr marL="0" indent="0">
              <a:buNone/>
            </a:pPr>
            <a:endParaRPr lang="en-IN" sz="2000" dirty="0" smtClean="0"/>
          </a:p>
          <a:p>
            <a:pPr marL="0" indent="0">
              <a:buNone/>
            </a:pPr>
            <a:endParaRPr lang="en-IN" sz="2000" dirty="0"/>
          </a:p>
        </p:txBody>
      </p:sp>
    </p:spTree>
    <p:extLst>
      <p:ext uri="{BB962C8B-B14F-4D97-AF65-F5344CB8AC3E}">
        <p14:creationId xmlns:p14="http://schemas.microsoft.com/office/powerpoint/2010/main" val="1260786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fontScale="85000" lnSpcReduction="20000"/>
          </a:bodyPr>
          <a:lstStyle/>
          <a:p>
            <a:pPr marL="0" indent="0">
              <a:buNone/>
            </a:pPr>
            <a:r>
              <a:rPr lang="en-IN" sz="2000" b="1" dirty="0"/>
              <a:t>  </a:t>
            </a:r>
            <a:r>
              <a:rPr lang="en-IN" sz="2000" b="1" dirty="0"/>
              <a:t>update_dialog.xml</a:t>
            </a:r>
            <a:endParaRPr lang="en-IN" sz="2000" b="1" dirty="0" smtClean="0"/>
          </a:p>
          <a:p>
            <a:pPr marL="0" indent="0">
              <a:buNone/>
            </a:pPr>
            <a:r>
              <a:rPr lang="en-IN" sz="2000" dirty="0" smtClean="0"/>
              <a:t>&lt;?</a:t>
            </a:r>
            <a:r>
              <a:rPr lang="en-IN" sz="2000" dirty="0"/>
              <a:t>xml version="1.0" encoding="utf-8"?&gt;  </a:t>
            </a:r>
          </a:p>
          <a:p>
            <a:pPr marL="0" indent="0">
              <a:buNone/>
            </a:pPr>
            <a:r>
              <a:rPr lang="en-IN" sz="2000" dirty="0"/>
              <a:t>&lt;</a:t>
            </a:r>
            <a:r>
              <a:rPr lang="en-IN" sz="2000" dirty="0" err="1"/>
              <a:t>LinearLayout</a:t>
            </a:r>
            <a:r>
              <a:rPr lang="en-IN" sz="2000" dirty="0"/>
              <a:t> </a:t>
            </a:r>
            <a:r>
              <a:rPr lang="en-IN" sz="2000" dirty="0" err="1"/>
              <a:t>xmlns:android</a:t>
            </a:r>
            <a:r>
              <a:rPr lang="en-IN" sz="2000" dirty="0"/>
              <a:t>="http://schemas.android.com/</a:t>
            </a:r>
            <a:r>
              <a:rPr lang="en-IN" sz="2000" dirty="0" err="1"/>
              <a:t>apk</a:t>
            </a:r>
            <a:r>
              <a:rPr lang="en-IN" sz="2000" dirty="0"/>
              <a:t>/res/android"  </a:t>
            </a:r>
          </a:p>
          <a:p>
            <a:pPr marL="0" indent="0">
              <a:buNone/>
            </a:pPr>
            <a:r>
              <a:rPr lang="en-IN" sz="2000" dirty="0"/>
              <a:t>    </a:t>
            </a:r>
            <a:r>
              <a:rPr lang="en-IN" sz="2000" dirty="0" err="1"/>
              <a:t>android:orientation</a:t>
            </a:r>
            <a:r>
              <a:rPr lang="en-IN" sz="2000" dirty="0"/>
              <a:t>="vertical"  </a:t>
            </a:r>
            <a:r>
              <a:rPr lang="en-IN" sz="2000" dirty="0" smtClean="0"/>
              <a:t> </a:t>
            </a:r>
            <a:endParaRPr lang="en-IN" sz="2000" dirty="0"/>
          </a:p>
          <a:p>
            <a:pPr marL="0" indent="0">
              <a:buNone/>
            </a:pPr>
            <a:r>
              <a:rPr lang="en-IN" sz="2000" dirty="0"/>
              <a:t>    </a:t>
            </a:r>
            <a:r>
              <a:rPr lang="en-IN" sz="2000" dirty="0" err="1"/>
              <a:t>android:layout_width</a:t>
            </a:r>
            <a:r>
              <a:rPr lang="en-IN" sz="2000" dirty="0"/>
              <a:t>="</a:t>
            </a:r>
            <a:r>
              <a:rPr lang="en-IN" sz="2000" dirty="0" err="1"/>
              <a:t>match_parent</a:t>
            </a:r>
            <a:r>
              <a:rPr lang="en-IN" sz="2000" dirty="0"/>
              <a:t>"  </a:t>
            </a:r>
          </a:p>
          <a:p>
            <a:pPr marL="0" indent="0">
              <a:buNone/>
            </a:pPr>
            <a:r>
              <a:rPr lang="en-IN" sz="2000" dirty="0"/>
              <a:t>    </a:t>
            </a:r>
            <a:r>
              <a:rPr lang="en-IN" sz="2000" dirty="0" err="1"/>
              <a:t>android:layout_height</a:t>
            </a:r>
            <a:r>
              <a:rPr lang="en-IN" sz="2000" dirty="0"/>
              <a:t>="</a:t>
            </a:r>
            <a:r>
              <a:rPr lang="en-IN" sz="2000" dirty="0" err="1"/>
              <a:t>match_parent</a:t>
            </a:r>
            <a:r>
              <a:rPr lang="en-IN" sz="2000" dirty="0"/>
              <a:t>"&gt;  </a:t>
            </a:r>
          </a:p>
          <a:p>
            <a:pPr marL="0" indent="0">
              <a:buNone/>
            </a:pPr>
            <a:r>
              <a:rPr lang="en-IN" sz="2000" dirty="0"/>
              <a:t>    &lt;</a:t>
            </a:r>
            <a:r>
              <a:rPr lang="en-IN" sz="2000" dirty="0" err="1"/>
              <a:t>EditText</a:t>
            </a:r>
            <a:r>
              <a:rPr lang="en-IN" sz="2000" dirty="0"/>
              <a:t>  </a:t>
            </a:r>
          </a:p>
          <a:p>
            <a:pPr marL="0" indent="0">
              <a:buNone/>
            </a:pPr>
            <a:r>
              <a:rPr lang="en-IN" sz="2000" dirty="0"/>
              <a:t>        </a:t>
            </a:r>
            <a:r>
              <a:rPr lang="en-IN" sz="2000" dirty="0" err="1"/>
              <a:t>android:id</a:t>
            </a:r>
            <a:r>
              <a:rPr lang="en-IN" sz="2000" dirty="0"/>
              <a:t>="@+id/</a:t>
            </a:r>
            <a:r>
              <a:rPr lang="en-IN" sz="2000" dirty="0" err="1"/>
              <a:t>updateId</a:t>
            </a:r>
            <a:r>
              <a:rPr lang="en-IN" sz="2000" dirty="0"/>
              <a:t>"  </a:t>
            </a:r>
          </a:p>
          <a:p>
            <a:pPr marL="0" indent="0">
              <a:buNone/>
            </a:pPr>
            <a:r>
              <a:rPr lang="en-IN" sz="2000" dirty="0"/>
              <a:t>        </a:t>
            </a:r>
            <a:r>
              <a:rPr lang="en-IN" sz="2000" dirty="0" err="1"/>
              <a:t>android:layout_width</a:t>
            </a:r>
            <a:r>
              <a:rPr lang="en-IN" sz="2000" dirty="0"/>
              <a:t>="</a:t>
            </a:r>
            <a:r>
              <a:rPr lang="en-IN" sz="2000" dirty="0" err="1"/>
              <a:t>match_parent</a:t>
            </a:r>
            <a:r>
              <a:rPr lang="en-IN" sz="2000" dirty="0"/>
              <a:t>"  </a:t>
            </a:r>
          </a:p>
          <a:p>
            <a:pPr marL="0" indent="0">
              <a:buNone/>
            </a:pPr>
            <a:r>
              <a:rPr lang="en-IN" sz="2000" dirty="0"/>
              <a:t>        </a:t>
            </a:r>
            <a:r>
              <a:rPr lang="en-IN" sz="2000" dirty="0" err="1"/>
              <a:t>android:layout_height</a:t>
            </a:r>
            <a:r>
              <a:rPr lang="en-IN" sz="2000" dirty="0"/>
              <a:t>="</a:t>
            </a:r>
            <a:r>
              <a:rPr lang="en-IN" sz="2000" dirty="0" err="1"/>
              <a:t>wrap_content</a:t>
            </a:r>
            <a:r>
              <a:rPr lang="en-IN" sz="2000" dirty="0"/>
              <a:t>"  </a:t>
            </a:r>
          </a:p>
          <a:p>
            <a:pPr marL="0" indent="0">
              <a:buNone/>
            </a:pPr>
            <a:r>
              <a:rPr lang="en-IN" sz="2000" dirty="0"/>
              <a:t>        </a:t>
            </a:r>
            <a:r>
              <a:rPr lang="en-IN" sz="2000" dirty="0" err="1"/>
              <a:t>android:ems</a:t>
            </a:r>
            <a:r>
              <a:rPr lang="en-IN" sz="2000" dirty="0"/>
              <a:t>="10"  </a:t>
            </a:r>
          </a:p>
          <a:p>
            <a:pPr marL="0" indent="0">
              <a:buNone/>
            </a:pPr>
            <a:r>
              <a:rPr lang="en-IN" sz="2000" dirty="0"/>
              <a:t>        </a:t>
            </a:r>
            <a:r>
              <a:rPr lang="en-IN" sz="2000" dirty="0" err="1"/>
              <a:t>android:hint</a:t>
            </a:r>
            <a:r>
              <a:rPr lang="en-IN" sz="2000" dirty="0"/>
              <a:t>="enter id" /&gt; </a:t>
            </a:r>
            <a:endParaRPr lang="en-IN" sz="2000" dirty="0" smtClean="0"/>
          </a:p>
          <a:p>
            <a:pPr marL="0" indent="0">
              <a:buNone/>
            </a:pPr>
            <a:endParaRPr lang="en-IN" sz="2000" dirty="0"/>
          </a:p>
        </p:txBody>
      </p:sp>
      <p:sp>
        <p:nvSpPr>
          <p:cNvPr id="2" name="Rectangle 1"/>
          <p:cNvSpPr/>
          <p:nvPr/>
        </p:nvSpPr>
        <p:spPr>
          <a:xfrm>
            <a:off x="6437311" y="3103126"/>
            <a:ext cx="6092825" cy="3754874"/>
          </a:xfrm>
          <a:prstGeom prst="rect">
            <a:avLst/>
          </a:prstGeom>
        </p:spPr>
        <p:txBody>
          <a:bodyPr>
            <a:spAutoFit/>
          </a:bodyPr>
          <a:lstStyle/>
          <a:p>
            <a:r>
              <a:rPr lang="en-IN" sz="1700" dirty="0"/>
              <a:t>&lt;</a:t>
            </a:r>
            <a:r>
              <a:rPr lang="en-IN" sz="1700" dirty="0" err="1"/>
              <a:t>EditText</a:t>
            </a:r>
            <a:r>
              <a:rPr lang="en-IN" sz="1700" dirty="0"/>
              <a:t>  </a:t>
            </a:r>
          </a:p>
          <a:p>
            <a:r>
              <a:rPr lang="en-IN" sz="1700" dirty="0"/>
              <a:t>        </a:t>
            </a:r>
            <a:r>
              <a:rPr lang="en-IN" sz="1700" dirty="0" err="1"/>
              <a:t>android:id</a:t>
            </a:r>
            <a:r>
              <a:rPr lang="en-IN" sz="1700" dirty="0"/>
              <a:t>="@+id/</a:t>
            </a:r>
            <a:r>
              <a:rPr lang="en-IN" sz="1700" dirty="0" err="1"/>
              <a:t>updateName</a:t>
            </a:r>
            <a:r>
              <a:rPr lang="en-IN" sz="1700" dirty="0"/>
              <a:t>"  </a:t>
            </a:r>
          </a:p>
          <a:p>
            <a:r>
              <a:rPr lang="en-IN" sz="1700" dirty="0"/>
              <a:t>        </a:t>
            </a:r>
            <a:r>
              <a:rPr lang="en-IN" sz="1700" dirty="0" err="1"/>
              <a:t>android:layout_width</a:t>
            </a:r>
            <a:r>
              <a:rPr lang="en-IN" sz="1700" dirty="0"/>
              <a:t>="</a:t>
            </a:r>
            <a:r>
              <a:rPr lang="en-IN" sz="1700" dirty="0" err="1"/>
              <a:t>match_parent</a:t>
            </a:r>
            <a:r>
              <a:rPr lang="en-IN" sz="1700" dirty="0"/>
              <a:t>"  </a:t>
            </a:r>
          </a:p>
          <a:p>
            <a:r>
              <a:rPr lang="en-IN" sz="1700" dirty="0"/>
              <a:t>        </a:t>
            </a:r>
            <a:r>
              <a:rPr lang="en-IN" sz="1700" dirty="0" err="1"/>
              <a:t>android:layout_height</a:t>
            </a:r>
            <a:r>
              <a:rPr lang="en-IN" sz="1700" dirty="0"/>
              <a:t>="</a:t>
            </a:r>
            <a:r>
              <a:rPr lang="en-IN" sz="1700" dirty="0" err="1"/>
              <a:t>wrap_content</a:t>
            </a:r>
            <a:r>
              <a:rPr lang="en-IN" sz="1700" dirty="0"/>
              <a:t>"  </a:t>
            </a:r>
          </a:p>
          <a:p>
            <a:r>
              <a:rPr lang="en-IN" sz="1700" dirty="0"/>
              <a:t>        </a:t>
            </a:r>
            <a:r>
              <a:rPr lang="en-IN" sz="1700" dirty="0" err="1"/>
              <a:t>android:ems</a:t>
            </a:r>
            <a:r>
              <a:rPr lang="en-IN" sz="1700" dirty="0"/>
              <a:t>="10"  </a:t>
            </a:r>
          </a:p>
          <a:p>
            <a:r>
              <a:rPr lang="en-IN" sz="1700" dirty="0"/>
              <a:t>        </a:t>
            </a:r>
            <a:r>
              <a:rPr lang="en-IN" sz="1700" dirty="0" err="1"/>
              <a:t>android:hint</a:t>
            </a:r>
            <a:r>
              <a:rPr lang="en-IN" sz="1700" dirty="0"/>
              <a:t>="enter name"/&gt;  </a:t>
            </a:r>
          </a:p>
          <a:p>
            <a:r>
              <a:rPr lang="en-IN" sz="1700" dirty="0"/>
              <a:t>  </a:t>
            </a:r>
          </a:p>
          <a:p>
            <a:r>
              <a:rPr lang="en-IN" sz="1700" dirty="0"/>
              <a:t>    &lt;</a:t>
            </a:r>
            <a:r>
              <a:rPr lang="en-IN" sz="1700" dirty="0" err="1"/>
              <a:t>EditText</a:t>
            </a:r>
            <a:r>
              <a:rPr lang="en-IN" sz="1700" dirty="0"/>
              <a:t>  </a:t>
            </a:r>
          </a:p>
          <a:p>
            <a:r>
              <a:rPr lang="en-IN" sz="1700" dirty="0"/>
              <a:t>        </a:t>
            </a:r>
            <a:r>
              <a:rPr lang="en-IN" sz="1700" dirty="0" err="1"/>
              <a:t>android:id</a:t>
            </a:r>
            <a:r>
              <a:rPr lang="en-IN" sz="1700" dirty="0"/>
              <a:t>="@+id/</a:t>
            </a:r>
            <a:r>
              <a:rPr lang="en-IN" sz="1700" dirty="0" err="1"/>
              <a:t>updateEmail</a:t>
            </a:r>
            <a:r>
              <a:rPr lang="en-IN" sz="1700" dirty="0"/>
              <a:t>"  </a:t>
            </a:r>
          </a:p>
          <a:p>
            <a:r>
              <a:rPr lang="en-IN" sz="1700" dirty="0"/>
              <a:t>        </a:t>
            </a:r>
            <a:r>
              <a:rPr lang="en-IN" sz="1700" dirty="0" err="1"/>
              <a:t>android:layout_width</a:t>
            </a:r>
            <a:r>
              <a:rPr lang="en-IN" sz="1700" dirty="0"/>
              <a:t>="</a:t>
            </a:r>
            <a:r>
              <a:rPr lang="en-IN" sz="1700" dirty="0" err="1"/>
              <a:t>match_parent</a:t>
            </a:r>
            <a:r>
              <a:rPr lang="en-IN" sz="1700" dirty="0"/>
              <a:t>"  </a:t>
            </a:r>
          </a:p>
          <a:p>
            <a:r>
              <a:rPr lang="en-IN" sz="1700" dirty="0"/>
              <a:t>        </a:t>
            </a:r>
            <a:r>
              <a:rPr lang="en-IN" sz="1700" dirty="0" err="1"/>
              <a:t>android:layout_height</a:t>
            </a:r>
            <a:r>
              <a:rPr lang="en-IN" sz="1700" dirty="0"/>
              <a:t>="</a:t>
            </a:r>
            <a:r>
              <a:rPr lang="en-IN" sz="1700" dirty="0" err="1"/>
              <a:t>wrap_content</a:t>
            </a:r>
            <a:r>
              <a:rPr lang="en-IN" sz="1700" dirty="0"/>
              <a:t>"  </a:t>
            </a:r>
          </a:p>
          <a:p>
            <a:r>
              <a:rPr lang="en-IN" sz="1700" dirty="0"/>
              <a:t>        </a:t>
            </a:r>
            <a:r>
              <a:rPr lang="en-IN" sz="1700" dirty="0" err="1"/>
              <a:t>android:ems</a:t>
            </a:r>
            <a:r>
              <a:rPr lang="en-IN" sz="1700" dirty="0"/>
              <a:t>="10"  </a:t>
            </a:r>
          </a:p>
          <a:p>
            <a:r>
              <a:rPr lang="en-IN" sz="1700" dirty="0"/>
              <a:t>        </a:t>
            </a:r>
            <a:r>
              <a:rPr lang="en-IN" sz="1700" dirty="0" err="1"/>
              <a:t>android:hint</a:t>
            </a:r>
            <a:r>
              <a:rPr lang="en-IN" sz="1700" dirty="0"/>
              <a:t>="enter email"/&gt;  </a:t>
            </a:r>
          </a:p>
          <a:p>
            <a:r>
              <a:rPr lang="en-IN" sz="1700" dirty="0"/>
              <a:t>&lt;/</a:t>
            </a:r>
            <a:r>
              <a:rPr lang="en-IN" sz="1700" dirty="0" err="1"/>
              <a:t>LinearLayout</a:t>
            </a:r>
            <a:r>
              <a:rPr lang="en-IN" sz="1700" dirty="0"/>
              <a:t>&gt; </a:t>
            </a:r>
          </a:p>
        </p:txBody>
      </p:sp>
    </p:spTree>
    <p:extLst>
      <p:ext uri="{BB962C8B-B14F-4D97-AF65-F5344CB8AC3E}">
        <p14:creationId xmlns:p14="http://schemas.microsoft.com/office/powerpoint/2010/main" val="4080600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fontScale="85000" lnSpcReduction="20000"/>
          </a:bodyPr>
          <a:lstStyle/>
          <a:p>
            <a:r>
              <a:rPr lang="en-IN" sz="2000" b="1" dirty="0"/>
              <a:t> </a:t>
            </a:r>
            <a:r>
              <a:rPr lang="en-IN" sz="1800" b="1" dirty="0"/>
              <a:t>delete_dialog.xml</a:t>
            </a:r>
          </a:p>
          <a:p>
            <a:pPr marL="0" indent="0">
              <a:buNone/>
            </a:pPr>
            <a:r>
              <a:rPr lang="en-IN" sz="1800" b="1" dirty="0"/>
              <a:t>&lt;?xml</a:t>
            </a:r>
            <a:r>
              <a:rPr lang="en-IN" sz="1800" dirty="0"/>
              <a:t> version="1.0" encoding="utf-8"</a:t>
            </a:r>
            <a:r>
              <a:rPr lang="en-IN" sz="1800" b="1" dirty="0"/>
              <a:t>?&gt;</a:t>
            </a:r>
            <a:r>
              <a:rPr lang="en-IN" sz="1800" dirty="0"/>
              <a:t>  </a:t>
            </a:r>
          </a:p>
          <a:p>
            <a:pPr marL="0" indent="0">
              <a:buNone/>
            </a:pPr>
            <a:r>
              <a:rPr lang="en-IN" sz="1800" b="1" dirty="0"/>
              <a:t>&lt;</a:t>
            </a:r>
            <a:r>
              <a:rPr lang="en-IN" sz="1800" b="1" dirty="0" err="1"/>
              <a:t>LinearLayout</a:t>
            </a:r>
            <a:r>
              <a:rPr lang="en-IN" sz="1800" dirty="0"/>
              <a:t> </a:t>
            </a:r>
            <a:r>
              <a:rPr lang="en-IN" sz="1800" dirty="0" err="1"/>
              <a:t>xmlns:android</a:t>
            </a:r>
            <a:r>
              <a:rPr lang="en-IN" sz="1800" dirty="0"/>
              <a:t>="http://schemas.android.com/</a:t>
            </a:r>
            <a:r>
              <a:rPr lang="en-IN" sz="1800" dirty="0" err="1"/>
              <a:t>apk</a:t>
            </a:r>
            <a:r>
              <a:rPr lang="en-IN" sz="1800" dirty="0"/>
              <a:t>/res/android"  </a:t>
            </a:r>
          </a:p>
          <a:p>
            <a:pPr marL="0" indent="0">
              <a:buNone/>
            </a:pPr>
            <a:r>
              <a:rPr lang="en-IN" sz="1800" dirty="0"/>
              <a:t>    </a:t>
            </a:r>
            <a:r>
              <a:rPr lang="en-IN" sz="1800" dirty="0" err="1"/>
              <a:t>android:orientation</a:t>
            </a:r>
            <a:r>
              <a:rPr lang="en-IN" sz="1800" dirty="0"/>
              <a:t>="vertical"  </a:t>
            </a:r>
          </a:p>
          <a:p>
            <a:pPr marL="0" indent="0">
              <a:buNone/>
            </a:pPr>
            <a:r>
              <a:rPr lang="en-IN" sz="1800" dirty="0"/>
              <a:t>    </a:t>
            </a:r>
            <a:r>
              <a:rPr lang="en-IN" sz="1800" dirty="0" err="1"/>
              <a:t>android:layout_width</a:t>
            </a:r>
            <a:r>
              <a:rPr lang="en-IN" sz="1800" dirty="0"/>
              <a:t>="</a:t>
            </a:r>
            <a:r>
              <a:rPr lang="en-IN" sz="1800" dirty="0" err="1"/>
              <a:t>match_parent</a:t>
            </a:r>
            <a:r>
              <a:rPr lang="en-IN" sz="1800" dirty="0"/>
              <a:t>"  </a:t>
            </a:r>
          </a:p>
          <a:p>
            <a:pPr marL="0" indent="0">
              <a:buNone/>
            </a:pPr>
            <a:r>
              <a:rPr lang="en-IN" sz="1800" dirty="0"/>
              <a:t>    </a:t>
            </a:r>
            <a:r>
              <a:rPr lang="en-IN" sz="1800" dirty="0" err="1"/>
              <a:t>android:layout_height</a:t>
            </a:r>
            <a:r>
              <a:rPr lang="en-IN" sz="1800" dirty="0"/>
              <a:t>="</a:t>
            </a:r>
            <a:r>
              <a:rPr lang="en-IN" sz="1800" dirty="0" err="1"/>
              <a:t>match_parent</a:t>
            </a:r>
            <a:r>
              <a:rPr lang="en-IN" sz="1800" dirty="0"/>
              <a:t>"</a:t>
            </a:r>
            <a:r>
              <a:rPr lang="en-IN" sz="1800" b="1" dirty="0"/>
              <a:t>&gt;</a:t>
            </a:r>
            <a:r>
              <a:rPr lang="en-IN" sz="1800" dirty="0"/>
              <a:t>  </a:t>
            </a:r>
          </a:p>
          <a:p>
            <a:pPr marL="0" indent="0">
              <a:buNone/>
            </a:pPr>
            <a:r>
              <a:rPr lang="en-IN" sz="1800" dirty="0"/>
              <a:t>    </a:t>
            </a:r>
            <a:r>
              <a:rPr lang="en-IN" sz="1800" b="1" dirty="0"/>
              <a:t>&lt;</a:t>
            </a:r>
            <a:r>
              <a:rPr lang="en-IN" sz="1800" b="1" dirty="0" err="1"/>
              <a:t>EditText</a:t>
            </a:r>
            <a:r>
              <a:rPr lang="en-IN" sz="1800" dirty="0"/>
              <a:t>  </a:t>
            </a:r>
          </a:p>
          <a:p>
            <a:pPr marL="0" indent="0">
              <a:buNone/>
            </a:pPr>
            <a:r>
              <a:rPr lang="en-IN" sz="1800" dirty="0"/>
              <a:t>        </a:t>
            </a:r>
            <a:r>
              <a:rPr lang="en-IN" sz="1800" dirty="0" err="1"/>
              <a:t>android:id</a:t>
            </a:r>
            <a:r>
              <a:rPr lang="en-IN" sz="1800" dirty="0"/>
              <a:t>="@+id/</a:t>
            </a:r>
            <a:r>
              <a:rPr lang="en-IN" sz="1800" dirty="0" err="1"/>
              <a:t>deleteId</a:t>
            </a:r>
            <a:r>
              <a:rPr lang="en-IN" sz="1800" dirty="0"/>
              <a:t>"  </a:t>
            </a:r>
          </a:p>
          <a:p>
            <a:pPr marL="0" indent="0">
              <a:buNone/>
            </a:pPr>
            <a:r>
              <a:rPr lang="en-IN" sz="1800" dirty="0"/>
              <a:t>        </a:t>
            </a:r>
            <a:r>
              <a:rPr lang="en-IN" sz="1800" dirty="0" err="1"/>
              <a:t>android:layout_width</a:t>
            </a:r>
            <a:r>
              <a:rPr lang="en-IN" sz="1800" dirty="0"/>
              <a:t>="</a:t>
            </a:r>
            <a:r>
              <a:rPr lang="en-IN" sz="1800" dirty="0" err="1"/>
              <a:t>match_parent</a:t>
            </a:r>
            <a:r>
              <a:rPr lang="en-IN" sz="1800" dirty="0"/>
              <a:t>"  </a:t>
            </a:r>
          </a:p>
          <a:p>
            <a:pPr marL="0" indent="0">
              <a:buNone/>
            </a:pPr>
            <a:r>
              <a:rPr lang="en-IN" sz="1800" dirty="0"/>
              <a:t>        </a:t>
            </a:r>
            <a:r>
              <a:rPr lang="en-IN" sz="1800" dirty="0" err="1"/>
              <a:t>android:layout_height</a:t>
            </a:r>
            <a:r>
              <a:rPr lang="en-IN" sz="1800" dirty="0"/>
              <a:t>="</a:t>
            </a:r>
            <a:r>
              <a:rPr lang="en-IN" sz="1800" dirty="0" err="1"/>
              <a:t>wrap_content</a:t>
            </a:r>
            <a:r>
              <a:rPr lang="en-IN" sz="1800" dirty="0"/>
              <a:t>"  </a:t>
            </a:r>
          </a:p>
          <a:p>
            <a:pPr marL="0" indent="0">
              <a:buNone/>
            </a:pPr>
            <a:r>
              <a:rPr lang="en-IN" sz="1800" dirty="0"/>
              <a:t>        </a:t>
            </a:r>
            <a:r>
              <a:rPr lang="en-IN" sz="1800" dirty="0" err="1"/>
              <a:t>android:ems</a:t>
            </a:r>
            <a:r>
              <a:rPr lang="en-IN" sz="1800" dirty="0"/>
              <a:t>="10"  </a:t>
            </a:r>
          </a:p>
          <a:p>
            <a:pPr marL="0" indent="0">
              <a:buNone/>
            </a:pPr>
            <a:r>
              <a:rPr lang="en-IN" sz="1800" dirty="0"/>
              <a:t>        </a:t>
            </a:r>
            <a:r>
              <a:rPr lang="en-IN" sz="1800" dirty="0" err="1"/>
              <a:t>android:hint</a:t>
            </a:r>
            <a:r>
              <a:rPr lang="en-IN" sz="1800" dirty="0"/>
              <a:t>="enter id" </a:t>
            </a:r>
            <a:r>
              <a:rPr lang="en-IN" sz="1800" b="1" dirty="0"/>
              <a:t>/&gt;</a:t>
            </a:r>
            <a:r>
              <a:rPr lang="en-IN" sz="1800" dirty="0"/>
              <a:t>  </a:t>
            </a:r>
          </a:p>
          <a:p>
            <a:pPr marL="0" indent="0">
              <a:buNone/>
            </a:pPr>
            <a:r>
              <a:rPr lang="en-IN" sz="1800" b="1" dirty="0"/>
              <a:t>&lt;/</a:t>
            </a:r>
            <a:r>
              <a:rPr lang="en-IN" sz="1800" b="1" dirty="0" err="1"/>
              <a:t>LinearLayout</a:t>
            </a:r>
            <a:r>
              <a:rPr lang="en-IN" sz="1800" b="1" dirty="0"/>
              <a:t>&gt;</a:t>
            </a:r>
            <a:r>
              <a:rPr lang="en-IN" sz="1800" dirty="0"/>
              <a:t>  </a:t>
            </a:r>
          </a:p>
          <a:p>
            <a:pPr marL="0" indent="0">
              <a:buNone/>
            </a:pPr>
            <a:endParaRPr lang="en-IN" sz="2000" dirty="0"/>
          </a:p>
        </p:txBody>
      </p:sp>
    </p:spTree>
    <p:extLst>
      <p:ext uri="{BB962C8B-B14F-4D97-AF65-F5344CB8AC3E}">
        <p14:creationId xmlns:p14="http://schemas.microsoft.com/office/powerpoint/2010/main" val="1219991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a:bodyPr>
          <a:lstStyle/>
          <a:p>
            <a:r>
              <a:rPr lang="en-IN" sz="2000" b="1" dirty="0"/>
              <a:t> </a:t>
            </a:r>
            <a:r>
              <a:rPr lang="en-IN" sz="1600" b="1" dirty="0" err="1" smtClean="0"/>
              <a:t>DatabaseHandler.kt</a:t>
            </a:r>
            <a:endParaRPr lang="en-IN" sz="1600" b="1" dirty="0" smtClean="0"/>
          </a:p>
          <a:p>
            <a:endParaRPr lang="en-IN" sz="1600" b="1" dirty="0"/>
          </a:p>
          <a:p>
            <a:pPr marL="0" indent="0">
              <a:buNone/>
            </a:pPr>
            <a:r>
              <a:rPr lang="en-IN" sz="1600" b="1" dirty="0"/>
              <a:t>class</a:t>
            </a:r>
            <a:r>
              <a:rPr lang="en-IN" sz="1600" dirty="0"/>
              <a:t> </a:t>
            </a:r>
            <a:r>
              <a:rPr lang="en-IN" sz="1600" dirty="0" err="1"/>
              <a:t>DatabaseHandler</a:t>
            </a:r>
            <a:r>
              <a:rPr lang="en-IN" sz="1600" dirty="0"/>
              <a:t>(context: Context): </a:t>
            </a:r>
            <a:r>
              <a:rPr lang="en-IN" sz="1600" dirty="0" err="1"/>
              <a:t>SQLiteOpenHelper</a:t>
            </a:r>
            <a:r>
              <a:rPr lang="en-IN" sz="1600" dirty="0"/>
              <a:t>(</a:t>
            </a:r>
            <a:r>
              <a:rPr lang="en-IN" sz="1600" dirty="0" err="1"/>
              <a:t>context,DATABASE_NAME,</a:t>
            </a:r>
            <a:r>
              <a:rPr lang="en-IN" sz="1600" b="1" dirty="0" err="1"/>
              <a:t>null</a:t>
            </a:r>
            <a:r>
              <a:rPr lang="en-IN" sz="1600" dirty="0" err="1"/>
              <a:t>,DATABASE_VERSION</a:t>
            </a:r>
            <a:r>
              <a:rPr lang="en-IN" sz="1600" dirty="0"/>
              <a:t>) {  </a:t>
            </a:r>
          </a:p>
          <a:p>
            <a:pPr marL="0" indent="0">
              <a:buNone/>
            </a:pPr>
            <a:r>
              <a:rPr lang="en-IN" sz="1600" dirty="0"/>
              <a:t>    companion object {  </a:t>
            </a:r>
          </a:p>
          <a:p>
            <a:pPr marL="0" indent="0">
              <a:buNone/>
            </a:pPr>
            <a:r>
              <a:rPr lang="en-IN" sz="1600" dirty="0"/>
              <a:t>        </a:t>
            </a:r>
            <a:r>
              <a:rPr lang="en-IN" sz="1600" b="1" dirty="0"/>
              <a:t>private</a:t>
            </a:r>
            <a:r>
              <a:rPr lang="en-IN" sz="1600" dirty="0"/>
              <a:t> </a:t>
            </a:r>
            <a:r>
              <a:rPr lang="en-IN" sz="1600" dirty="0" err="1"/>
              <a:t>val</a:t>
            </a:r>
            <a:r>
              <a:rPr lang="en-IN" sz="1600" dirty="0"/>
              <a:t> DATABASE_VERSION = 1  </a:t>
            </a:r>
          </a:p>
          <a:p>
            <a:pPr marL="0" indent="0">
              <a:buNone/>
            </a:pPr>
            <a:r>
              <a:rPr lang="en-IN" sz="1600" dirty="0"/>
              <a:t>        </a:t>
            </a:r>
            <a:r>
              <a:rPr lang="en-IN" sz="1600" b="1" dirty="0"/>
              <a:t>private</a:t>
            </a:r>
            <a:r>
              <a:rPr lang="en-IN" sz="1600" dirty="0"/>
              <a:t> </a:t>
            </a:r>
            <a:r>
              <a:rPr lang="en-IN" sz="1600" dirty="0" err="1"/>
              <a:t>val</a:t>
            </a:r>
            <a:r>
              <a:rPr lang="en-IN" sz="1600" dirty="0"/>
              <a:t> DATABASE_NAME = "</a:t>
            </a:r>
            <a:r>
              <a:rPr lang="en-IN" sz="1600" dirty="0" err="1"/>
              <a:t>EmployeeDatabase</a:t>
            </a:r>
            <a:r>
              <a:rPr lang="en-IN" sz="1600" dirty="0"/>
              <a:t>"  </a:t>
            </a:r>
          </a:p>
          <a:p>
            <a:pPr marL="0" indent="0">
              <a:buNone/>
            </a:pPr>
            <a:r>
              <a:rPr lang="en-IN" sz="1600" dirty="0"/>
              <a:t>        </a:t>
            </a:r>
            <a:r>
              <a:rPr lang="en-IN" sz="1600" b="1" dirty="0"/>
              <a:t>private</a:t>
            </a:r>
            <a:r>
              <a:rPr lang="en-IN" sz="1600" dirty="0"/>
              <a:t> </a:t>
            </a:r>
            <a:r>
              <a:rPr lang="en-IN" sz="1600" dirty="0" err="1"/>
              <a:t>val</a:t>
            </a:r>
            <a:r>
              <a:rPr lang="en-IN" sz="1600" dirty="0"/>
              <a:t> TABLE_CONTACTS = "</a:t>
            </a:r>
            <a:r>
              <a:rPr lang="en-IN" sz="1600" dirty="0" err="1"/>
              <a:t>EmployeeTable</a:t>
            </a:r>
            <a:r>
              <a:rPr lang="en-IN" sz="1600" dirty="0"/>
              <a:t>"  </a:t>
            </a:r>
          </a:p>
          <a:p>
            <a:pPr marL="0" indent="0">
              <a:buNone/>
            </a:pPr>
            <a:r>
              <a:rPr lang="en-IN" sz="1600" dirty="0"/>
              <a:t>        </a:t>
            </a:r>
            <a:r>
              <a:rPr lang="en-IN" sz="1600" b="1" dirty="0"/>
              <a:t>private</a:t>
            </a:r>
            <a:r>
              <a:rPr lang="en-IN" sz="1600" dirty="0"/>
              <a:t> </a:t>
            </a:r>
            <a:r>
              <a:rPr lang="en-IN" sz="1600" dirty="0" err="1"/>
              <a:t>val</a:t>
            </a:r>
            <a:r>
              <a:rPr lang="en-IN" sz="1600" dirty="0"/>
              <a:t> KEY_ID = "id"  </a:t>
            </a:r>
          </a:p>
          <a:p>
            <a:pPr marL="0" indent="0">
              <a:buNone/>
            </a:pPr>
            <a:r>
              <a:rPr lang="en-IN" sz="1600" dirty="0"/>
              <a:t>        </a:t>
            </a:r>
            <a:r>
              <a:rPr lang="en-IN" sz="1600" b="1" dirty="0"/>
              <a:t>private</a:t>
            </a:r>
            <a:r>
              <a:rPr lang="en-IN" sz="1600" dirty="0"/>
              <a:t> </a:t>
            </a:r>
            <a:r>
              <a:rPr lang="en-IN" sz="1600" dirty="0" err="1"/>
              <a:t>val</a:t>
            </a:r>
            <a:r>
              <a:rPr lang="en-IN" sz="1600" dirty="0"/>
              <a:t> KEY_NAME = "name"  </a:t>
            </a:r>
          </a:p>
          <a:p>
            <a:pPr marL="0" indent="0">
              <a:buNone/>
            </a:pPr>
            <a:r>
              <a:rPr lang="en-IN" sz="1600" dirty="0"/>
              <a:t>        </a:t>
            </a:r>
            <a:r>
              <a:rPr lang="en-IN" sz="1600" b="1" dirty="0"/>
              <a:t>private</a:t>
            </a:r>
            <a:r>
              <a:rPr lang="en-IN" sz="1600" dirty="0"/>
              <a:t> </a:t>
            </a:r>
            <a:r>
              <a:rPr lang="en-IN" sz="1600" dirty="0" err="1"/>
              <a:t>val</a:t>
            </a:r>
            <a:r>
              <a:rPr lang="en-IN" sz="1600" dirty="0"/>
              <a:t> KEY_EMAIL = "email"  </a:t>
            </a:r>
          </a:p>
          <a:p>
            <a:pPr marL="0" indent="0">
              <a:buNone/>
            </a:pPr>
            <a:r>
              <a:rPr lang="en-IN" sz="1600" dirty="0"/>
              <a:t>    }  </a:t>
            </a:r>
          </a:p>
          <a:p>
            <a:pPr marL="0" indent="0">
              <a:buNone/>
            </a:pPr>
            <a:endParaRPr lang="en-IN" sz="2000" dirty="0"/>
          </a:p>
        </p:txBody>
      </p:sp>
    </p:spTree>
    <p:extLst>
      <p:ext uri="{BB962C8B-B14F-4D97-AF65-F5344CB8AC3E}">
        <p14:creationId xmlns:p14="http://schemas.microsoft.com/office/powerpoint/2010/main" val="2363717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a:bodyPr>
          <a:lstStyle/>
          <a:p>
            <a:pPr marL="0" indent="0">
              <a:buNone/>
            </a:pPr>
            <a:r>
              <a:rPr lang="en-IN" sz="1600" dirty="0"/>
              <a:t> override fun </a:t>
            </a:r>
            <a:r>
              <a:rPr lang="en-IN" sz="1600" dirty="0" err="1"/>
              <a:t>onCreate</a:t>
            </a:r>
            <a:r>
              <a:rPr lang="en-IN" sz="1600" dirty="0"/>
              <a:t>(</a:t>
            </a:r>
            <a:r>
              <a:rPr lang="en-IN" sz="1600" dirty="0" err="1"/>
              <a:t>db</a:t>
            </a:r>
            <a:r>
              <a:rPr lang="en-IN" sz="1600" dirty="0"/>
              <a:t>: </a:t>
            </a:r>
            <a:r>
              <a:rPr lang="en-IN" sz="1600" dirty="0" err="1"/>
              <a:t>SQLiteDatabase</a:t>
            </a:r>
            <a:r>
              <a:rPr lang="en-IN" sz="1600" dirty="0"/>
              <a:t>?) {  </a:t>
            </a:r>
            <a:endParaRPr lang="en-IN" sz="1600" dirty="0" smtClean="0"/>
          </a:p>
          <a:p>
            <a:pPr marL="0" indent="0">
              <a:buNone/>
            </a:pPr>
            <a:r>
              <a:rPr lang="en-IN" sz="1600" dirty="0"/>
              <a:t>//creating table with fields  </a:t>
            </a:r>
          </a:p>
          <a:p>
            <a:pPr marL="0" indent="0">
              <a:buNone/>
            </a:pPr>
            <a:r>
              <a:rPr lang="en-IN" sz="1600" dirty="0"/>
              <a:t>               </a:t>
            </a:r>
            <a:r>
              <a:rPr lang="en-IN" sz="1600" dirty="0" err="1"/>
              <a:t>val</a:t>
            </a:r>
            <a:r>
              <a:rPr lang="en-IN" sz="1600" dirty="0"/>
              <a:t> CREATE_CONTACTS_TABLE = ("CREATE TABLE " + TABLE_CONTACTS + "("  </a:t>
            </a:r>
          </a:p>
          <a:p>
            <a:pPr marL="0" indent="0">
              <a:buNone/>
            </a:pPr>
            <a:r>
              <a:rPr lang="en-IN" sz="1600" dirty="0"/>
              <a:t>                + KEY_ID + " INTEGER PRIMARY KEY," + KEY_NAME + " TEXT,"  </a:t>
            </a:r>
          </a:p>
          <a:p>
            <a:pPr marL="0" indent="0">
              <a:buNone/>
            </a:pPr>
            <a:r>
              <a:rPr lang="en-IN" sz="1600" dirty="0"/>
              <a:t>                + KEY_EMAIL + " TEXT" + ")")  </a:t>
            </a:r>
          </a:p>
          <a:p>
            <a:pPr marL="0" indent="0">
              <a:buNone/>
            </a:pPr>
            <a:r>
              <a:rPr lang="en-IN" sz="1600" dirty="0"/>
              <a:t>        </a:t>
            </a:r>
            <a:r>
              <a:rPr lang="en-IN" sz="1600" dirty="0" err="1"/>
              <a:t>db</a:t>
            </a:r>
            <a:r>
              <a:rPr lang="en-IN" sz="1600" dirty="0"/>
              <a:t>?.</a:t>
            </a:r>
            <a:r>
              <a:rPr lang="en-IN" sz="1600" dirty="0" err="1"/>
              <a:t>execSQL</a:t>
            </a:r>
            <a:r>
              <a:rPr lang="en-IN" sz="1600" dirty="0"/>
              <a:t>(CREATE_CONTACTS_TABLE)  </a:t>
            </a:r>
          </a:p>
          <a:p>
            <a:pPr marL="0" indent="0">
              <a:buNone/>
            </a:pPr>
            <a:r>
              <a:rPr lang="en-IN" sz="1600" dirty="0"/>
              <a:t>    }  </a:t>
            </a:r>
          </a:p>
          <a:p>
            <a:pPr marL="0" indent="0">
              <a:buNone/>
            </a:pPr>
            <a:r>
              <a:rPr lang="en-IN" sz="1600" dirty="0"/>
              <a:t>    override fun </a:t>
            </a:r>
            <a:r>
              <a:rPr lang="en-IN" sz="1600" dirty="0" err="1"/>
              <a:t>onUpgrade</a:t>
            </a:r>
            <a:r>
              <a:rPr lang="en-IN" sz="1600" dirty="0"/>
              <a:t>(</a:t>
            </a:r>
            <a:r>
              <a:rPr lang="en-IN" sz="1600" dirty="0" err="1"/>
              <a:t>db</a:t>
            </a:r>
            <a:r>
              <a:rPr lang="en-IN" sz="1600" dirty="0"/>
              <a:t>: </a:t>
            </a:r>
            <a:r>
              <a:rPr lang="en-IN" sz="1600" dirty="0" err="1"/>
              <a:t>SQLiteDatabase</a:t>
            </a:r>
            <a:r>
              <a:rPr lang="en-IN" sz="1600" dirty="0"/>
              <a:t>?, </a:t>
            </a:r>
            <a:r>
              <a:rPr lang="en-IN" sz="1600" dirty="0" err="1"/>
              <a:t>oldVersion</a:t>
            </a:r>
            <a:r>
              <a:rPr lang="en-IN" sz="1600" dirty="0"/>
              <a:t>: </a:t>
            </a:r>
            <a:r>
              <a:rPr lang="en-IN" sz="1600" dirty="0" err="1"/>
              <a:t>Int</a:t>
            </a:r>
            <a:r>
              <a:rPr lang="en-IN" sz="1600" dirty="0"/>
              <a:t>, </a:t>
            </a:r>
            <a:r>
              <a:rPr lang="en-IN" sz="1600" dirty="0" err="1"/>
              <a:t>newVersion</a:t>
            </a:r>
            <a:r>
              <a:rPr lang="en-IN" sz="1600" dirty="0"/>
              <a:t>: </a:t>
            </a:r>
            <a:r>
              <a:rPr lang="en-IN" sz="1600" dirty="0" err="1"/>
              <a:t>Int</a:t>
            </a:r>
            <a:r>
              <a:rPr lang="en-IN" sz="1600" dirty="0"/>
              <a:t>) {  </a:t>
            </a:r>
          </a:p>
          <a:p>
            <a:pPr marL="0" indent="0">
              <a:buNone/>
            </a:pPr>
            <a:r>
              <a:rPr lang="en-IN" sz="1600" dirty="0"/>
              <a:t>            </a:t>
            </a:r>
            <a:r>
              <a:rPr lang="en-IN" sz="1600" dirty="0" err="1"/>
              <a:t>db</a:t>
            </a:r>
            <a:r>
              <a:rPr lang="en-IN" sz="1600" dirty="0"/>
              <a:t>!!.</a:t>
            </a:r>
            <a:r>
              <a:rPr lang="en-IN" sz="1600" dirty="0" err="1"/>
              <a:t>execSQL</a:t>
            </a:r>
            <a:r>
              <a:rPr lang="en-IN" sz="1600" dirty="0"/>
              <a:t>("DROP TABLE IF EXISTS " + TABLE_CONTACTS)  </a:t>
            </a:r>
          </a:p>
          <a:p>
            <a:pPr marL="0" indent="0">
              <a:buNone/>
            </a:pPr>
            <a:r>
              <a:rPr lang="en-IN" sz="1600" dirty="0"/>
              <a:t>        </a:t>
            </a:r>
            <a:r>
              <a:rPr lang="en-IN" sz="1600" dirty="0" err="1"/>
              <a:t>onCreate</a:t>
            </a:r>
            <a:r>
              <a:rPr lang="en-IN" sz="1600" dirty="0"/>
              <a:t>(</a:t>
            </a:r>
            <a:r>
              <a:rPr lang="en-IN" sz="1600" dirty="0" err="1"/>
              <a:t>db</a:t>
            </a:r>
            <a:r>
              <a:rPr lang="en-IN" sz="1600" dirty="0"/>
              <a:t>)  </a:t>
            </a:r>
          </a:p>
          <a:p>
            <a:pPr marL="0" indent="0">
              <a:buNone/>
            </a:pPr>
            <a:r>
              <a:rPr lang="en-IN" sz="1600" dirty="0"/>
              <a:t>    }  </a:t>
            </a:r>
          </a:p>
          <a:p>
            <a:pPr marL="0" indent="0">
              <a:buNone/>
            </a:pPr>
            <a:endParaRPr lang="en-IN" sz="2000" dirty="0"/>
          </a:p>
        </p:txBody>
      </p:sp>
    </p:spTree>
    <p:extLst>
      <p:ext uri="{BB962C8B-B14F-4D97-AF65-F5344CB8AC3E}">
        <p14:creationId xmlns:p14="http://schemas.microsoft.com/office/powerpoint/2010/main" val="227131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fontScale="92500" lnSpcReduction="20000"/>
          </a:bodyPr>
          <a:lstStyle/>
          <a:p>
            <a:pPr marL="0" indent="0">
              <a:buNone/>
            </a:pPr>
            <a:r>
              <a:rPr lang="en-IN" sz="1600" dirty="0"/>
              <a:t> </a:t>
            </a:r>
            <a:r>
              <a:rPr lang="en-IN" sz="1600" b="1" dirty="0"/>
              <a:t>//method to insert data </a:t>
            </a:r>
            <a:r>
              <a:rPr lang="en-IN" sz="1600" dirty="0"/>
              <a:t> </a:t>
            </a:r>
          </a:p>
          <a:p>
            <a:pPr marL="0" indent="0">
              <a:buNone/>
            </a:pPr>
            <a:r>
              <a:rPr lang="en-IN" sz="1600" dirty="0"/>
              <a:t>    fun </a:t>
            </a:r>
            <a:r>
              <a:rPr lang="en-IN" sz="1600" dirty="0" err="1"/>
              <a:t>addEmployee</a:t>
            </a:r>
            <a:r>
              <a:rPr lang="en-IN" sz="1600" dirty="0"/>
              <a:t>(</a:t>
            </a:r>
            <a:r>
              <a:rPr lang="en-IN" sz="1600" dirty="0" err="1"/>
              <a:t>emp</a:t>
            </a:r>
            <a:r>
              <a:rPr lang="en-IN" sz="1600" dirty="0"/>
              <a:t>: </a:t>
            </a:r>
            <a:r>
              <a:rPr lang="en-IN" sz="1600" dirty="0" err="1"/>
              <a:t>EmpModelClass</a:t>
            </a:r>
            <a:r>
              <a:rPr lang="en-IN" sz="1600" dirty="0"/>
              <a:t>):Long{  </a:t>
            </a:r>
          </a:p>
          <a:p>
            <a:pPr marL="0" indent="0">
              <a:buNone/>
            </a:pPr>
            <a:r>
              <a:rPr lang="en-IN" sz="1600" dirty="0"/>
              <a:t>        </a:t>
            </a:r>
            <a:r>
              <a:rPr lang="en-IN" sz="1600" dirty="0" err="1"/>
              <a:t>val</a:t>
            </a:r>
            <a:r>
              <a:rPr lang="en-IN" sz="1600" dirty="0"/>
              <a:t> </a:t>
            </a:r>
            <a:r>
              <a:rPr lang="en-IN" sz="1600" dirty="0" err="1"/>
              <a:t>db</a:t>
            </a:r>
            <a:r>
              <a:rPr lang="en-IN" sz="1600" dirty="0"/>
              <a:t> = </a:t>
            </a:r>
            <a:r>
              <a:rPr lang="en-IN" sz="1600" b="1" dirty="0" err="1"/>
              <a:t>this</a:t>
            </a:r>
            <a:r>
              <a:rPr lang="en-IN" sz="1600" dirty="0" err="1"/>
              <a:t>.writableDatabase</a:t>
            </a:r>
            <a:r>
              <a:rPr lang="en-IN" sz="1600" dirty="0"/>
              <a:t>  </a:t>
            </a:r>
          </a:p>
          <a:p>
            <a:pPr marL="0" indent="0">
              <a:buNone/>
            </a:pPr>
            <a:r>
              <a:rPr lang="en-IN" sz="1600" dirty="0"/>
              <a:t>        </a:t>
            </a:r>
            <a:r>
              <a:rPr lang="en-IN" sz="1600" dirty="0" err="1"/>
              <a:t>val</a:t>
            </a:r>
            <a:r>
              <a:rPr lang="en-IN" sz="1600" dirty="0"/>
              <a:t> </a:t>
            </a:r>
            <a:r>
              <a:rPr lang="en-IN" sz="1600" dirty="0" err="1"/>
              <a:t>contentValues</a:t>
            </a:r>
            <a:r>
              <a:rPr lang="en-IN" sz="1600" dirty="0"/>
              <a:t> = </a:t>
            </a:r>
            <a:r>
              <a:rPr lang="en-IN" sz="1600" dirty="0" err="1"/>
              <a:t>ContentValues</a:t>
            </a:r>
            <a:r>
              <a:rPr lang="en-IN" sz="1600" dirty="0"/>
              <a:t>()  </a:t>
            </a:r>
          </a:p>
          <a:p>
            <a:pPr marL="0" indent="0">
              <a:buNone/>
            </a:pPr>
            <a:r>
              <a:rPr lang="en-IN" sz="1600" dirty="0"/>
              <a:t>        </a:t>
            </a:r>
            <a:r>
              <a:rPr lang="en-IN" sz="1600" dirty="0" err="1"/>
              <a:t>contentValues.put</a:t>
            </a:r>
            <a:r>
              <a:rPr lang="en-IN" sz="1600" dirty="0"/>
              <a:t>(KEY_ID, </a:t>
            </a:r>
            <a:r>
              <a:rPr lang="en-IN" sz="1600" dirty="0" err="1"/>
              <a:t>emp.userId</a:t>
            </a:r>
            <a:r>
              <a:rPr lang="en-IN" sz="1600" dirty="0"/>
              <a:t>)  </a:t>
            </a:r>
          </a:p>
          <a:p>
            <a:pPr marL="0" indent="0">
              <a:buNone/>
            </a:pPr>
            <a:r>
              <a:rPr lang="en-IN" sz="1600" dirty="0"/>
              <a:t>        </a:t>
            </a:r>
            <a:r>
              <a:rPr lang="en-IN" sz="1600" dirty="0" err="1"/>
              <a:t>contentValues.put</a:t>
            </a:r>
            <a:r>
              <a:rPr lang="en-IN" sz="1600" dirty="0"/>
              <a:t>(KEY_NAME, </a:t>
            </a:r>
            <a:r>
              <a:rPr lang="en-IN" sz="1600" dirty="0" err="1"/>
              <a:t>emp.userName</a:t>
            </a:r>
            <a:r>
              <a:rPr lang="en-IN" sz="1600" dirty="0"/>
              <a:t>) // </a:t>
            </a:r>
            <a:r>
              <a:rPr lang="en-IN" sz="1600" dirty="0" err="1"/>
              <a:t>EmpModelClass</a:t>
            </a:r>
            <a:r>
              <a:rPr lang="en-IN" sz="1600" dirty="0"/>
              <a:t> Name  </a:t>
            </a:r>
          </a:p>
          <a:p>
            <a:pPr marL="0" indent="0">
              <a:buNone/>
            </a:pPr>
            <a:r>
              <a:rPr lang="en-IN" sz="1600" dirty="0"/>
              <a:t>        </a:t>
            </a:r>
            <a:r>
              <a:rPr lang="en-IN" sz="1600" dirty="0" err="1"/>
              <a:t>contentValues.put</a:t>
            </a:r>
            <a:r>
              <a:rPr lang="en-IN" sz="1600" dirty="0"/>
              <a:t>(</a:t>
            </a:r>
            <a:r>
              <a:rPr lang="en-IN" sz="1600" dirty="0" err="1"/>
              <a:t>KEY_EMAIL,emp.userEmail</a:t>
            </a:r>
            <a:r>
              <a:rPr lang="en-IN" sz="1600" dirty="0"/>
              <a:t> ) // </a:t>
            </a:r>
            <a:r>
              <a:rPr lang="en-IN" sz="1600" dirty="0" err="1"/>
              <a:t>EmpModelClass</a:t>
            </a:r>
            <a:r>
              <a:rPr lang="en-IN" sz="1600" dirty="0"/>
              <a:t> Phone  </a:t>
            </a:r>
          </a:p>
          <a:p>
            <a:pPr marL="0" indent="0">
              <a:buNone/>
            </a:pPr>
            <a:r>
              <a:rPr lang="en-IN" sz="1600" dirty="0"/>
              <a:t>        // Inserting Row  </a:t>
            </a:r>
          </a:p>
          <a:p>
            <a:pPr marL="0" indent="0">
              <a:buNone/>
            </a:pPr>
            <a:r>
              <a:rPr lang="en-IN" sz="1600" dirty="0"/>
              <a:t>        </a:t>
            </a:r>
            <a:r>
              <a:rPr lang="en-IN" sz="1600" dirty="0" err="1"/>
              <a:t>val</a:t>
            </a:r>
            <a:r>
              <a:rPr lang="en-IN" sz="1600" dirty="0"/>
              <a:t> success = </a:t>
            </a:r>
            <a:r>
              <a:rPr lang="en-IN" sz="1600" dirty="0" err="1"/>
              <a:t>db.insert</a:t>
            </a:r>
            <a:r>
              <a:rPr lang="en-IN" sz="1600" dirty="0"/>
              <a:t>(TABLE_CONTACTS, </a:t>
            </a:r>
            <a:r>
              <a:rPr lang="en-IN" sz="1600" b="1" dirty="0"/>
              <a:t>null</a:t>
            </a:r>
            <a:r>
              <a:rPr lang="en-IN" sz="1600" dirty="0"/>
              <a:t>, </a:t>
            </a:r>
            <a:r>
              <a:rPr lang="en-IN" sz="1600" dirty="0" err="1"/>
              <a:t>contentValues</a:t>
            </a:r>
            <a:r>
              <a:rPr lang="en-IN" sz="1600" dirty="0"/>
              <a:t>)  </a:t>
            </a:r>
          </a:p>
          <a:p>
            <a:pPr marL="0" indent="0">
              <a:buNone/>
            </a:pPr>
            <a:r>
              <a:rPr lang="en-IN" sz="1600" dirty="0"/>
              <a:t>        //2nd argument is String containing </a:t>
            </a:r>
            <a:r>
              <a:rPr lang="en-IN" sz="1600" dirty="0" err="1"/>
              <a:t>nullColumnHack</a:t>
            </a:r>
            <a:r>
              <a:rPr lang="en-IN" sz="1600" dirty="0"/>
              <a:t>  </a:t>
            </a:r>
          </a:p>
          <a:p>
            <a:pPr marL="0" indent="0">
              <a:buNone/>
            </a:pPr>
            <a:r>
              <a:rPr lang="en-IN" sz="1600" dirty="0"/>
              <a:t>        </a:t>
            </a:r>
            <a:r>
              <a:rPr lang="en-IN" sz="1600" dirty="0" err="1"/>
              <a:t>db.close</a:t>
            </a:r>
            <a:r>
              <a:rPr lang="en-IN" sz="1600" dirty="0"/>
              <a:t>() // Closing database connection  </a:t>
            </a:r>
          </a:p>
          <a:p>
            <a:pPr marL="0" indent="0">
              <a:buNone/>
            </a:pPr>
            <a:r>
              <a:rPr lang="en-IN" sz="1600" dirty="0"/>
              <a:t>        </a:t>
            </a:r>
            <a:r>
              <a:rPr lang="en-IN" sz="1600" b="1" dirty="0"/>
              <a:t>return</a:t>
            </a:r>
            <a:r>
              <a:rPr lang="en-IN" sz="1600" dirty="0"/>
              <a:t> success  </a:t>
            </a:r>
          </a:p>
          <a:p>
            <a:pPr marL="0" indent="0">
              <a:buNone/>
            </a:pPr>
            <a:r>
              <a:rPr lang="en-IN" sz="1600" dirty="0"/>
              <a:t>    }  </a:t>
            </a:r>
          </a:p>
          <a:p>
            <a:pPr marL="0" indent="0">
              <a:buNone/>
            </a:pPr>
            <a:endParaRPr lang="en-IN" sz="2000" dirty="0"/>
          </a:p>
        </p:txBody>
      </p:sp>
    </p:spTree>
    <p:extLst>
      <p:ext uri="{BB962C8B-B14F-4D97-AF65-F5344CB8AC3E}">
        <p14:creationId xmlns:p14="http://schemas.microsoft.com/office/powerpoint/2010/main" val="3905274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fontScale="92500" lnSpcReduction="10000"/>
          </a:bodyPr>
          <a:lstStyle/>
          <a:p>
            <a:pPr marL="0" indent="0">
              <a:buNone/>
            </a:pPr>
            <a:r>
              <a:rPr lang="en-IN" sz="1600" dirty="0"/>
              <a:t>   </a:t>
            </a:r>
            <a:r>
              <a:rPr lang="en-IN" sz="1600" b="1" dirty="0"/>
              <a:t> //method to read data  </a:t>
            </a:r>
          </a:p>
          <a:p>
            <a:pPr marL="0" indent="0">
              <a:buNone/>
            </a:pPr>
            <a:r>
              <a:rPr lang="en-IN" sz="1600" dirty="0"/>
              <a:t>    fun </a:t>
            </a:r>
            <a:r>
              <a:rPr lang="en-IN" sz="1600" dirty="0" err="1"/>
              <a:t>viewEmployee</a:t>
            </a:r>
            <a:r>
              <a:rPr lang="en-IN" sz="1600" dirty="0"/>
              <a:t>():List&lt;</a:t>
            </a:r>
            <a:r>
              <a:rPr lang="en-IN" sz="1600" dirty="0" err="1"/>
              <a:t>EmpModelClass</a:t>
            </a:r>
            <a:r>
              <a:rPr lang="en-IN" sz="1600" dirty="0"/>
              <a:t>&gt;{  </a:t>
            </a:r>
          </a:p>
          <a:p>
            <a:pPr marL="0" indent="0">
              <a:buNone/>
            </a:pPr>
            <a:r>
              <a:rPr lang="en-IN" sz="1600" dirty="0"/>
              <a:t>        </a:t>
            </a:r>
            <a:r>
              <a:rPr lang="en-IN" sz="1600" dirty="0" err="1"/>
              <a:t>val</a:t>
            </a:r>
            <a:r>
              <a:rPr lang="en-IN" sz="1600" dirty="0"/>
              <a:t> </a:t>
            </a:r>
            <a:r>
              <a:rPr lang="en-IN" sz="1600" dirty="0" err="1"/>
              <a:t>empList:ArrayList</a:t>
            </a:r>
            <a:r>
              <a:rPr lang="en-IN" sz="1600" dirty="0"/>
              <a:t>&lt;</a:t>
            </a:r>
            <a:r>
              <a:rPr lang="en-IN" sz="1600" dirty="0" err="1"/>
              <a:t>EmpModelClass</a:t>
            </a:r>
            <a:r>
              <a:rPr lang="en-IN" sz="1600" dirty="0"/>
              <a:t>&gt; = </a:t>
            </a:r>
            <a:r>
              <a:rPr lang="en-IN" sz="1600" dirty="0" err="1"/>
              <a:t>ArrayList</a:t>
            </a:r>
            <a:r>
              <a:rPr lang="en-IN" sz="1600" dirty="0"/>
              <a:t>&lt;</a:t>
            </a:r>
            <a:r>
              <a:rPr lang="en-IN" sz="1600" dirty="0" err="1"/>
              <a:t>EmpModelClass</a:t>
            </a:r>
            <a:r>
              <a:rPr lang="en-IN" sz="1600" dirty="0"/>
              <a:t>&gt;()  </a:t>
            </a:r>
          </a:p>
          <a:p>
            <a:pPr marL="0" indent="0">
              <a:buNone/>
            </a:pPr>
            <a:r>
              <a:rPr lang="en-IN" sz="1600" dirty="0"/>
              <a:t>        </a:t>
            </a:r>
            <a:r>
              <a:rPr lang="en-IN" sz="1600" dirty="0" err="1"/>
              <a:t>val</a:t>
            </a:r>
            <a:r>
              <a:rPr lang="en-IN" sz="1600" dirty="0"/>
              <a:t> </a:t>
            </a:r>
            <a:r>
              <a:rPr lang="en-IN" sz="1600" dirty="0" err="1"/>
              <a:t>selectQuery</a:t>
            </a:r>
            <a:r>
              <a:rPr lang="en-IN" sz="1600" dirty="0"/>
              <a:t> = "SELECT  * FROM $TABLE_CONTACTS"  </a:t>
            </a:r>
          </a:p>
          <a:p>
            <a:pPr marL="0" indent="0">
              <a:buNone/>
            </a:pPr>
            <a:r>
              <a:rPr lang="en-IN" sz="1600" dirty="0"/>
              <a:t>        </a:t>
            </a:r>
            <a:r>
              <a:rPr lang="en-IN" sz="1600" dirty="0" err="1"/>
              <a:t>val</a:t>
            </a:r>
            <a:r>
              <a:rPr lang="en-IN" sz="1600" dirty="0"/>
              <a:t> </a:t>
            </a:r>
            <a:r>
              <a:rPr lang="en-IN" sz="1600" dirty="0" err="1"/>
              <a:t>db</a:t>
            </a:r>
            <a:r>
              <a:rPr lang="en-IN" sz="1600" dirty="0"/>
              <a:t> = </a:t>
            </a:r>
            <a:r>
              <a:rPr lang="en-IN" sz="1600" b="1" dirty="0" err="1"/>
              <a:t>this</a:t>
            </a:r>
            <a:r>
              <a:rPr lang="en-IN" sz="1600" dirty="0" err="1"/>
              <a:t>.readableDatabase</a:t>
            </a:r>
            <a:r>
              <a:rPr lang="en-IN" sz="1600" dirty="0"/>
              <a:t>  </a:t>
            </a:r>
          </a:p>
          <a:p>
            <a:pPr marL="0" indent="0">
              <a:buNone/>
            </a:pPr>
            <a:r>
              <a:rPr lang="en-IN" sz="1600" dirty="0"/>
              <a:t>        </a:t>
            </a:r>
            <a:r>
              <a:rPr lang="en-IN" sz="1600" dirty="0" err="1"/>
              <a:t>var</a:t>
            </a:r>
            <a:r>
              <a:rPr lang="en-IN" sz="1600" dirty="0"/>
              <a:t> cursor: Cursor? = </a:t>
            </a:r>
            <a:r>
              <a:rPr lang="en-IN" sz="1600" b="1" dirty="0"/>
              <a:t>null</a:t>
            </a:r>
            <a:r>
              <a:rPr lang="en-IN" sz="1600" dirty="0"/>
              <a:t>  </a:t>
            </a:r>
          </a:p>
          <a:p>
            <a:pPr marL="0" indent="0">
              <a:buNone/>
            </a:pPr>
            <a:r>
              <a:rPr lang="en-IN" sz="1600" dirty="0"/>
              <a:t>        </a:t>
            </a:r>
            <a:r>
              <a:rPr lang="en-IN" sz="1600" b="1" dirty="0"/>
              <a:t>try</a:t>
            </a:r>
            <a:r>
              <a:rPr lang="en-IN" sz="1600" dirty="0"/>
              <a:t>{  </a:t>
            </a:r>
          </a:p>
          <a:p>
            <a:pPr marL="0" indent="0">
              <a:buNone/>
            </a:pPr>
            <a:r>
              <a:rPr lang="en-IN" sz="1600" dirty="0"/>
              <a:t>            cursor = </a:t>
            </a:r>
            <a:r>
              <a:rPr lang="en-IN" sz="1600" dirty="0" err="1"/>
              <a:t>db.rawQuery</a:t>
            </a:r>
            <a:r>
              <a:rPr lang="en-IN" sz="1600" dirty="0"/>
              <a:t>(</a:t>
            </a:r>
            <a:r>
              <a:rPr lang="en-IN" sz="1600" dirty="0" err="1"/>
              <a:t>selectQuery</a:t>
            </a:r>
            <a:r>
              <a:rPr lang="en-IN" sz="1600" dirty="0"/>
              <a:t>, </a:t>
            </a:r>
            <a:r>
              <a:rPr lang="en-IN" sz="1600" b="1" dirty="0"/>
              <a:t>null</a:t>
            </a:r>
            <a:r>
              <a:rPr lang="en-IN" sz="1600" dirty="0"/>
              <a:t>)  </a:t>
            </a:r>
          </a:p>
          <a:p>
            <a:pPr marL="0" indent="0">
              <a:buNone/>
            </a:pPr>
            <a:r>
              <a:rPr lang="en-IN" sz="1600" dirty="0"/>
              <a:t>        }</a:t>
            </a:r>
            <a:r>
              <a:rPr lang="en-IN" sz="1600" b="1" dirty="0"/>
              <a:t>catch</a:t>
            </a:r>
            <a:r>
              <a:rPr lang="en-IN" sz="1600" dirty="0"/>
              <a:t> (e: </a:t>
            </a:r>
            <a:r>
              <a:rPr lang="en-IN" sz="1600" dirty="0" err="1"/>
              <a:t>SQLiteException</a:t>
            </a:r>
            <a:r>
              <a:rPr lang="en-IN" sz="1600" dirty="0"/>
              <a:t>) {  </a:t>
            </a:r>
          </a:p>
          <a:p>
            <a:pPr marL="0" indent="0">
              <a:buNone/>
            </a:pPr>
            <a:r>
              <a:rPr lang="en-IN" sz="1600" dirty="0"/>
              <a:t>            </a:t>
            </a:r>
            <a:r>
              <a:rPr lang="en-IN" sz="1600" dirty="0" err="1"/>
              <a:t>db.execSQL</a:t>
            </a:r>
            <a:r>
              <a:rPr lang="en-IN" sz="1600" dirty="0"/>
              <a:t>(</a:t>
            </a:r>
            <a:r>
              <a:rPr lang="en-IN" sz="1600" dirty="0" err="1"/>
              <a:t>selectQuery</a:t>
            </a:r>
            <a:r>
              <a:rPr lang="en-IN" sz="1600" dirty="0"/>
              <a:t>)  </a:t>
            </a:r>
          </a:p>
          <a:p>
            <a:pPr marL="0" indent="0">
              <a:buNone/>
            </a:pPr>
            <a:r>
              <a:rPr lang="en-IN" sz="1600" dirty="0"/>
              <a:t>            </a:t>
            </a:r>
            <a:r>
              <a:rPr lang="en-IN" sz="1600" b="1" dirty="0"/>
              <a:t>return</a:t>
            </a:r>
            <a:r>
              <a:rPr lang="en-IN" sz="1600" dirty="0"/>
              <a:t> </a:t>
            </a:r>
            <a:r>
              <a:rPr lang="en-IN" sz="1600" dirty="0" err="1"/>
              <a:t>ArrayList</a:t>
            </a:r>
            <a:r>
              <a:rPr lang="en-IN" sz="1600" dirty="0"/>
              <a:t>()  </a:t>
            </a:r>
          </a:p>
          <a:p>
            <a:pPr marL="0" indent="0">
              <a:buNone/>
            </a:pPr>
            <a:r>
              <a:rPr lang="en-IN" sz="1600" dirty="0"/>
              <a:t>        }  </a:t>
            </a:r>
          </a:p>
          <a:p>
            <a:pPr marL="0" indent="0">
              <a:buNone/>
            </a:pPr>
            <a:endParaRPr lang="en-IN" sz="2000" dirty="0"/>
          </a:p>
        </p:txBody>
      </p:sp>
    </p:spTree>
    <p:extLst>
      <p:ext uri="{BB962C8B-B14F-4D97-AF65-F5344CB8AC3E}">
        <p14:creationId xmlns:p14="http://schemas.microsoft.com/office/powerpoint/2010/main" val="418544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Shared Preferences</a:t>
            </a:r>
          </a:p>
        </p:txBody>
      </p:sp>
      <p:sp>
        <p:nvSpPr>
          <p:cNvPr id="14" name="Content Placeholder 13"/>
          <p:cNvSpPr>
            <a:spLocks noGrp="1"/>
          </p:cNvSpPr>
          <p:nvPr>
            <p:ph idx="1"/>
          </p:nvPr>
        </p:nvSpPr>
        <p:spPr>
          <a:xfrm>
            <a:off x="1522413" y="1981200"/>
            <a:ext cx="9829799" cy="4760168"/>
          </a:xfrm>
        </p:spPr>
        <p:txBody>
          <a:bodyPr>
            <a:normAutofit/>
          </a:bodyPr>
          <a:lstStyle/>
          <a:p>
            <a:pPr marL="0" lvl="0" indent="0" eaLnBrk="0" fontAlgn="base" hangingPunct="0">
              <a:lnSpc>
                <a:spcPct val="100000"/>
              </a:lnSpc>
              <a:spcBef>
                <a:spcPct val="0"/>
              </a:spcBef>
              <a:spcAft>
                <a:spcPct val="0"/>
              </a:spcAft>
              <a:buClrTx/>
              <a:buSzTx/>
              <a:buNone/>
            </a:pPr>
            <a:r>
              <a:rPr lang="en-GB" dirty="0"/>
              <a:t>The modifications over the preferences data are performed through the </a:t>
            </a:r>
            <a:r>
              <a:rPr lang="en-GB" b="1" dirty="0" err="1"/>
              <a:t>SharedPreferences.Editor</a:t>
            </a:r>
            <a:r>
              <a:rPr lang="en-GB" dirty="0"/>
              <a:t> object</a:t>
            </a:r>
            <a:r>
              <a:rPr lang="en-GB" dirty="0" smtClean="0"/>
              <a:t>.</a:t>
            </a:r>
          </a:p>
          <a:p>
            <a:pPr marL="0" indent="0" eaLnBrk="0" fontAlgn="base" hangingPunct="0">
              <a:lnSpc>
                <a:spcPct val="100000"/>
              </a:lnSpc>
              <a:spcBef>
                <a:spcPct val="0"/>
              </a:spcBef>
              <a:spcAft>
                <a:spcPct val="0"/>
              </a:spcAft>
              <a:buClrTx/>
              <a:buSzTx/>
              <a:buNone/>
            </a:pPr>
            <a:r>
              <a:rPr lang="en-IN" dirty="0" err="1"/>
              <a:t>val</a:t>
            </a:r>
            <a:r>
              <a:rPr lang="en-IN" dirty="0"/>
              <a:t> </a:t>
            </a:r>
            <a:r>
              <a:rPr lang="en-IN" dirty="0" err="1"/>
              <a:t>editor:SharedPreferences.Editor</a:t>
            </a:r>
            <a:r>
              <a:rPr lang="en-IN" dirty="0"/>
              <a:t> =  </a:t>
            </a:r>
            <a:r>
              <a:rPr lang="en-IN" dirty="0" err="1"/>
              <a:t>sharedPreferences.edit</a:t>
            </a:r>
            <a:r>
              <a:rPr lang="en-IN" dirty="0"/>
              <a:t>()  </a:t>
            </a:r>
          </a:p>
          <a:p>
            <a:pPr marL="0" lvl="0" indent="0" eaLnBrk="0" fontAlgn="base" hangingPunct="0">
              <a:lnSpc>
                <a:spcPct val="100000"/>
              </a:lnSpc>
              <a:spcBef>
                <a:spcPct val="0"/>
              </a:spcBef>
              <a:spcAft>
                <a:spcPct val="0"/>
              </a:spcAft>
              <a:buClrTx/>
              <a:buSzTx/>
              <a:buNone/>
            </a:pPr>
            <a:r>
              <a:rPr lang="en-GB" dirty="0"/>
              <a:t>To delete the preferences data of application we call the method</a:t>
            </a:r>
            <a:r>
              <a:rPr lang="en-GB" dirty="0" smtClean="0"/>
              <a:t>:</a:t>
            </a:r>
          </a:p>
          <a:p>
            <a:r>
              <a:rPr lang="en-GB" b="1" dirty="0" err="1"/>
              <a:t>editor.remove</a:t>
            </a:r>
            <a:r>
              <a:rPr lang="en-GB" b="1" dirty="0"/>
              <a:t>("key")</a:t>
            </a:r>
            <a:r>
              <a:rPr lang="en-GB" dirty="0"/>
              <a:t>: it removes the specified key's value</a:t>
            </a:r>
          </a:p>
          <a:p>
            <a:r>
              <a:rPr lang="en-GB" b="1" dirty="0" err="1"/>
              <a:t>editor.clear</a:t>
            </a:r>
            <a:r>
              <a:rPr lang="en-GB" b="1" dirty="0"/>
              <a:t>()</a:t>
            </a:r>
            <a:r>
              <a:rPr lang="en-GB" dirty="0"/>
              <a:t>: it removes all preferences data</a:t>
            </a:r>
          </a:p>
          <a:p>
            <a:pPr marL="0" lvl="0" indent="0" eaLnBrk="0" fontAlgn="base" hangingPunct="0">
              <a:lnSpc>
                <a:spcPct val="100000"/>
              </a:lnSpc>
              <a:spcBef>
                <a:spcPct val="0"/>
              </a:spcBef>
              <a:spcAft>
                <a:spcPct val="0"/>
              </a:spcAft>
              <a:buClrTx/>
              <a:buSzTx/>
              <a:buNone/>
            </a:pPr>
            <a:r>
              <a:rPr lang="en-GB" dirty="0"/>
              <a:t>The data stored in Shared preferences will lose when we perform any of the following operation</a:t>
            </a:r>
            <a:r>
              <a:rPr lang="en-GB" dirty="0" smtClean="0"/>
              <a:t>:</a:t>
            </a:r>
          </a:p>
          <a:p>
            <a:r>
              <a:rPr lang="en-GB" dirty="0"/>
              <a:t>Uninstalling the application.</a:t>
            </a:r>
          </a:p>
          <a:p>
            <a:r>
              <a:rPr lang="en-GB" dirty="0"/>
              <a:t>Clearing the application data through setting.</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1192181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fontScale="92500" lnSpcReduction="10000"/>
          </a:bodyPr>
          <a:lstStyle/>
          <a:p>
            <a:pPr marL="0" indent="0">
              <a:buNone/>
            </a:pPr>
            <a:r>
              <a:rPr lang="en-IN" sz="1600" dirty="0"/>
              <a:t>   </a:t>
            </a:r>
            <a:r>
              <a:rPr lang="en-IN" sz="1600" dirty="0" err="1"/>
              <a:t>var</a:t>
            </a:r>
            <a:r>
              <a:rPr lang="en-IN" sz="1600" dirty="0"/>
              <a:t> </a:t>
            </a:r>
            <a:r>
              <a:rPr lang="en-IN" sz="1600" dirty="0" err="1"/>
              <a:t>userId</a:t>
            </a:r>
            <a:r>
              <a:rPr lang="en-IN" sz="1600" dirty="0"/>
              <a:t>: </a:t>
            </a:r>
            <a:r>
              <a:rPr lang="en-IN" sz="1600" dirty="0" err="1"/>
              <a:t>Int</a:t>
            </a:r>
            <a:r>
              <a:rPr lang="en-IN" sz="1600" dirty="0"/>
              <a:t>  </a:t>
            </a:r>
          </a:p>
          <a:p>
            <a:pPr marL="0" indent="0">
              <a:buNone/>
            </a:pPr>
            <a:r>
              <a:rPr lang="en-IN" sz="1600" dirty="0"/>
              <a:t>        </a:t>
            </a:r>
            <a:r>
              <a:rPr lang="en-IN" sz="1600" dirty="0" err="1"/>
              <a:t>var</a:t>
            </a:r>
            <a:r>
              <a:rPr lang="en-IN" sz="1600" dirty="0"/>
              <a:t> </a:t>
            </a:r>
            <a:r>
              <a:rPr lang="en-IN" sz="1600" dirty="0" err="1"/>
              <a:t>userName</a:t>
            </a:r>
            <a:r>
              <a:rPr lang="en-IN" sz="1600" dirty="0"/>
              <a:t>: String  </a:t>
            </a:r>
          </a:p>
          <a:p>
            <a:pPr marL="0" indent="0">
              <a:buNone/>
            </a:pPr>
            <a:r>
              <a:rPr lang="en-IN" sz="1600" dirty="0"/>
              <a:t>        </a:t>
            </a:r>
            <a:r>
              <a:rPr lang="en-IN" sz="1600" dirty="0" err="1"/>
              <a:t>var</a:t>
            </a:r>
            <a:r>
              <a:rPr lang="en-IN" sz="1600" dirty="0"/>
              <a:t> </a:t>
            </a:r>
            <a:r>
              <a:rPr lang="en-IN" sz="1600" dirty="0" err="1"/>
              <a:t>userEmail</a:t>
            </a:r>
            <a:r>
              <a:rPr lang="en-IN" sz="1600" dirty="0"/>
              <a:t>: String  </a:t>
            </a:r>
          </a:p>
          <a:p>
            <a:pPr marL="0" indent="0">
              <a:buNone/>
            </a:pPr>
            <a:r>
              <a:rPr lang="en-IN" sz="1600" dirty="0"/>
              <a:t>        </a:t>
            </a:r>
            <a:r>
              <a:rPr lang="en-IN" sz="1600" b="1" dirty="0"/>
              <a:t>if</a:t>
            </a:r>
            <a:r>
              <a:rPr lang="en-IN" sz="1600" dirty="0"/>
              <a:t> (</a:t>
            </a:r>
            <a:r>
              <a:rPr lang="en-IN" sz="1600" dirty="0" err="1"/>
              <a:t>cursor.moveToFirst</a:t>
            </a:r>
            <a:r>
              <a:rPr lang="en-IN" sz="1600" dirty="0"/>
              <a:t>()) {  </a:t>
            </a:r>
          </a:p>
          <a:p>
            <a:pPr marL="0" indent="0">
              <a:buNone/>
            </a:pPr>
            <a:r>
              <a:rPr lang="en-IN" sz="1600" dirty="0"/>
              <a:t>            </a:t>
            </a:r>
            <a:r>
              <a:rPr lang="en-IN" sz="1600" b="1" dirty="0"/>
              <a:t>do</a:t>
            </a:r>
            <a:r>
              <a:rPr lang="en-IN" sz="1600" dirty="0"/>
              <a:t> {  </a:t>
            </a:r>
          </a:p>
          <a:p>
            <a:pPr marL="0" indent="0">
              <a:buNone/>
            </a:pPr>
            <a:r>
              <a:rPr lang="en-IN" sz="1600" dirty="0"/>
              <a:t>                </a:t>
            </a:r>
            <a:r>
              <a:rPr lang="en-IN" sz="1600" dirty="0" err="1"/>
              <a:t>userId</a:t>
            </a:r>
            <a:r>
              <a:rPr lang="en-IN" sz="1600" dirty="0"/>
              <a:t> = </a:t>
            </a:r>
            <a:r>
              <a:rPr lang="en-IN" sz="1600" dirty="0" err="1"/>
              <a:t>cursor.getInt</a:t>
            </a:r>
            <a:r>
              <a:rPr lang="en-IN" sz="1600" dirty="0"/>
              <a:t>(</a:t>
            </a:r>
            <a:r>
              <a:rPr lang="en-IN" sz="1600" dirty="0" err="1"/>
              <a:t>cursor.getColumnIndex</a:t>
            </a:r>
            <a:r>
              <a:rPr lang="en-IN" sz="1600" dirty="0"/>
              <a:t>("id"))  </a:t>
            </a:r>
          </a:p>
          <a:p>
            <a:pPr marL="0" indent="0">
              <a:buNone/>
            </a:pPr>
            <a:r>
              <a:rPr lang="en-IN" sz="1600" dirty="0"/>
              <a:t>                </a:t>
            </a:r>
            <a:r>
              <a:rPr lang="en-IN" sz="1600" dirty="0" err="1"/>
              <a:t>userName</a:t>
            </a:r>
            <a:r>
              <a:rPr lang="en-IN" sz="1600" dirty="0"/>
              <a:t> = </a:t>
            </a:r>
            <a:r>
              <a:rPr lang="en-IN" sz="1600" dirty="0" err="1"/>
              <a:t>cursor.getString</a:t>
            </a:r>
            <a:r>
              <a:rPr lang="en-IN" sz="1600" dirty="0"/>
              <a:t>(</a:t>
            </a:r>
            <a:r>
              <a:rPr lang="en-IN" sz="1600" dirty="0" err="1"/>
              <a:t>cursor.getColumnIndex</a:t>
            </a:r>
            <a:r>
              <a:rPr lang="en-IN" sz="1600" dirty="0"/>
              <a:t>("name"))  </a:t>
            </a:r>
          </a:p>
          <a:p>
            <a:pPr marL="0" indent="0">
              <a:buNone/>
            </a:pPr>
            <a:r>
              <a:rPr lang="en-IN" sz="1600" dirty="0"/>
              <a:t>                </a:t>
            </a:r>
            <a:r>
              <a:rPr lang="en-IN" sz="1600" dirty="0" err="1"/>
              <a:t>userEmail</a:t>
            </a:r>
            <a:r>
              <a:rPr lang="en-IN" sz="1600" dirty="0"/>
              <a:t> = </a:t>
            </a:r>
            <a:r>
              <a:rPr lang="en-IN" sz="1600" dirty="0" err="1"/>
              <a:t>cursor.getString</a:t>
            </a:r>
            <a:r>
              <a:rPr lang="en-IN" sz="1600" dirty="0"/>
              <a:t>(</a:t>
            </a:r>
            <a:r>
              <a:rPr lang="en-IN" sz="1600" dirty="0" err="1"/>
              <a:t>cursor.getColumnIndex</a:t>
            </a:r>
            <a:r>
              <a:rPr lang="en-IN" sz="1600" dirty="0"/>
              <a:t>("email"))  </a:t>
            </a:r>
          </a:p>
          <a:p>
            <a:pPr marL="0" indent="0">
              <a:buNone/>
            </a:pPr>
            <a:r>
              <a:rPr lang="en-IN" sz="1600" dirty="0"/>
              <a:t>                </a:t>
            </a:r>
            <a:r>
              <a:rPr lang="en-IN" sz="1600" dirty="0" err="1"/>
              <a:t>val</a:t>
            </a:r>
            <a:r>
              <a:rPr lang="en-IN" sz="1600" dirty="0"/>
              <a:t> </a:t>
            </a:r>
            <a:r>
              <a:rPr lang="en-IN" sz="1600" dirty="0" err="1"/>
              <a:t>emp</a:t>
            </a:r>
            <a:r>
              <a:rPr lang="en-IN" sz="1600" dirty="0"/>
              <a:t>= </a:t>
            </a:r>
            <a:r>
              <a:rPr lang="en-IN" sz="1600" dirty="0" err="1"/>
              <a:t>EmpModelClass</a:t>
            </a:r>
            <a:r>
              <a:rPr lang="en-IN" sz="1600" dirty="0"/>
              <a:t>(</a:t>
            </a:r>
            <a:r>
              <a:rPr lang="en-IN" sz="1600" dirty="0" err="1"/>
              <a:t>userId</a:t>
            </a:r>
            <a:r>
              <a:rPr lang="en-IN" sz="1600" dirty="0"/>
              <a:t> = </a:t>
            </a:r>
            <a:r>
              <a:rPr lang="en-IN" sz="1600" dirty="0" err="1"/>
              <a:t>userId</a:t>
            </a:r>
            <a:r>
              <a:rPr lang="en-IN" sz="1600" dirty="0"/>
              <a:t>, </a:t>
            </a:r>
            <a:r>
              <a:rPr lang="en-IN" sz="1600" dirty="0" err="1"/>
              <a:t>userName</a:t>
            </a:r>
            <a:r>
              <a:rPr lang="en-IN" sz="1600" dirty="0"/>
              <a:t> = </a:t>
            </a:r>
            <a:r>
              <a:rPr lang="en-IN" sz="1600" dirty="0" err="1"/>
              <a:t>userName</a:t>
            </a:r>
            <a:r>
              <a:rPr lang="en-IN" sz="1600" dirty="0"/>
              <a:t>, </a:t>
            </a:r>
            <a:r>
              <a:rPr lang="en-IN" sz="1600" dirty="0" err="1"/>
              <a:t>userEmail</a:t>
            </a:r>
            <a:r>
              <a:rPr lang="en-IN" sz="1600" dirty="0"/>
              <a:t> = </a:t>
            </a:r>
            <a:r>
              <a:rPr lang="en-IN" sz="1600" dirty="0" err="1"/>
              <a:t>userEmail</a:t>
            </a:r>
            <a:r>
              <a:rPr lang="en-IN" sz="1600" dirty="0"/>
              <a:t>)  </a:t>
            </a:r>
          </a:p>
          <a:p>
            <a:pPr marL="0" indent="0">
              <a:buNone/>
            </a:pPr>
            <a:r>
              <a:rPr lang="en-IN" sz="1600" dirty="0"/>
              <a:t>                </a:t>
            </a:r>
            <a:r>
              <a:rPr lang="en-IN" sz="1600" dirty="0" err="1"/>
              <a:t>empList.add</a:t>
            </a:r>
            <a:r>
              <a:rPr lang="en-IN" sz="1600" dirty="0"/>
              <a:t>(</a:t>
            </a:r>
            <a:r>
              <a:rPr lang="en-IN" sz="1600" dirty="0" err="1"/>
              <a:t>emp</a:t>
            </a:r>
            <a:r>
              <a:rPr lang="en-IN" sz="1600" dirty="0"/>
              <a:t>)  </a:t>
            </a:r>
          </a:p>
          <a:p>
            <a:pPr marL="0" indent="0">
              <a:buNone/>
            </a:pPr>
            <a:r>
              <a:rPr lang="en-IN" sz="1600" dirty="0"/>
              <a:t>            } </a:t>
            </a:r>
            <a:r>
              <a:rPr lang="en-IN" sz="1600" b="1" dirty="0"/>
              <a:t>while</a:t>
            </a:r>
            <a:r>
              <a:rPr lang="en-IN" sz="1600" dirty="0"/>
              <a:t> (</a:t>
            </a:r>
            <a:r>
              <a:rPr lang="en-IN" sz="1600" dirty="0" err="1"/>
              <a:t>cursor.moveToNext</a:t>
            </a:r>
            <a:r>
              <a:rPr lang="en-IN" sz="1600" dirty="0"/>
              <a:t>())  </a:t>
            </a:r>
          </a:p>
          <a:p>
            <a:pPr marL="0" indent="0">
              <a:buNone/>
            </a:pPr>
            <a:r>
              <a:rPr lang="en-IN" sz="1600" dirty="0"/>
              <a:t>        }   </a:t>
            </a:r>
            <a:r>
              <a:rPr lang="en-IN" sz="1600" b="1" dirty="0"/>
              <a:t>return</a:t>
            </a:r>
            <a:r>
              <a:rPr lang="en-IN" sz="1600" dirty="0"/>
              <a:t> </a:t>
            </a:r>
            <a:r>
              <a:rPr lang="en-IN" sz="1600" dirty="0" err="1"/>
              <a:t>empList</a:t>
            </a:r>
            <a:r>
              <a:rPr lang="en-IN" sz="1600" dirty="0"/>
              <a:t>  </a:t>
            </a:r>
            <a:r>
              <a:rPr lang="en-IN" sz="1600" dirty="0" smtClean="0"/>
              <a:t>}</a:t>
            </a:r>
            <a:r>
              <a:rPr lang="en-IN" sz="1600" dirty="0"/>
              <a:t>  </a:t>
            </a:r>
          </a:p>
          <a:p>
            <a:pPr marL="0" indent="0">
              <a:buNone/>
            </a:pPr>
            <a:endParaRPr lang="en-IN" sz="2000" dirty="0"/>
          </a:p>
        </p:txBody>
      </p:sp>
    </p:spTree>
    <p:extLst>
      <p:ext uri="{BB962C8B-B14F-4D97-AF65-F5344CB8AC3E}">
        <p14:creationId xmlns:p14="http://schemas.microsoft.com/office/powerpoint/2010/main" val="3146105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fontScale="85000" lnSpcReduction="20000"/>
          </a:bodyPr>
          <a:lstStyle/>
          <a:p>
            <a:pPr marL="0" indent="0">
              <a:buNone/>
            </a:pPr>
            <a:r>
              <a:rPr lang="en-IN" sz="1600" dirty="0"/>
              <a:t>  </a:t>
            </a:r>
            <a:r>
              <a:rPr lang="en-IN" sz="1600" b="1" dirty="0"/>
              <a:t> //method to update data  </a:t>
            </a:r>
          </a:p>
          <a:p>
            <a:pPr marL="0" indent="0">
              <a:buNone/>
            </a:pPr>
            <a:r>
              <a:rPr lang="en-IN" sz="1600" dirty="0"/>
              <a:t>    fun </a:t>
            </a:r>
            <a:r>
              <a:rPr lang="en-IN" sz="1600" dirty="0" err="1"/>
              <a:t>updateEmployee</a:t>
            </a:r>
            <a:r>
              <a:rPr lang="en-IN" sz="1600" dirty="0"/>
              <a:t>(</a:t>
            </a:r>
            <a:r>
              <a:rPr lang="en-IN" sz="1600" dirty="0" err="1"/>
              <a:t>emp</a:t>
            </a:r>
            <a:r>
              <a:rPr lang="en-IN" sz="1600" dirty="0"/>
              <a:t>: </a:t>
            </a:r>
            <a:r>
              <a:rPr lang="en-IN" sz="1600" dirty="0" err="1"/>
              <a:t>EmpModelClass</a:t>
            </a:r>
            <a:r>
              <a:rPr lang="en-IN" sz="1600" dirty="0"/>
              <a:t>):</a:t>
            </a:r>
            <a:r>
              <a:rPr lang="en-IN" sz="1600" dirty="0" err="1"/>
              <a:t>Int</a:t>
            </a:r>
            <a:r>
              <a:rPr lang="en-IN" sz="1600" dirty="0"/>
              <a:t>{  </a:t>
            </a:r>
          </a:p>
          <a:p>
            <a:pPr marL="0" indent="0">
              <a:buNone/>
            </a:pPr>
            <a:r>
              <a:rPr lang="en-IN" sz="1600" dirty="0"/>
              <a:t>        </a:t>
            </a:r>
            <a:r>
              <a:rPr lang="en-IN" sz="1600" dirty="0" err="1"/>
              <a:t>val</a:t>
            </a:r>
            <a:r>
              <a:rPr lang="en-IN" sz="1600" dirty="0"/>
              <a:t> </a:t>
            </a:r>
            <a:r>
              <a:rPr lang="en-IN" sz="1600" dirty="0" err="1"/>
              <a:t>db</a:t>
            </a:r>
            <a:r>
              <a:rPr lang="en-IN" sz="1600" dirty="0"/>
              <a:t> = </a:t>
            </a:r>
            <a:r>
              <a:rPr lang="en-IN" sz="1600" b="1" dirty="0" err="1"/>
              <a:t>this</a:t>
            </a:r>
            <a:r>
              <a:rPr lang="en-IN" sz="1600" dirty="0" err="1"/>
              <a:t>.writableDatabase</a:t>
            </a:r>
            <a:r>
              <a:rPr lang="en-IN" sz="1600" dirty="0"/>
              <a:t>  </a:t>
            </a:r>
          </a:p>
          <a:p>
            <a:pPr marL="0" indent="0">
              <a:buNone/>
            </a:pPr>
            <a:r>
              <a:rPr lang="en-IN" sz="1600" dirty="0"/>
              <a:t>        </a:t>
            </a:r>
            <a:r>
              <a:rPr lang="en-IN" sz="1600" dirty="0" err="1"/>
              <a:t>val</a:t>
            </a:r>
            <a:r>
              <a:rPr lang="en-IN" sz="1600" dirty="0"/>
              <a:t> </a:t>
            </a:r>
            <a:r>
              <a:rPr lang="en-IN" sz="1600" dirty="0" err="1"/>
              <a:t>contentValues</a:t>
            </a:r>
            <a:r>
              <a:rPr lang="en-IN" sz="1600" dirty="0"/>
              <a:t> = </a:t>
            </a:r>
            <a:r>
              <a:rPr lang="en-IN" sz="1600" dirty="0" err="1"/>
              <a:t>ContentValues</a:t>
            </a:r>
            <a:r>
              <a:rPr lang="en-IN" sz="1600" dirty="0"/>
              <a:t>()  </a:t>
            </a:r>
          </a:p>
          <a:p>
            <a:pPr marL="0" indent="0">
              <a:buNone/>
            </a:pPr>
            <a:r>
              <a:rPr lang="en-IN" sz="1600" dirty="0"/>
              <a:t>        </a:t>
            </a:r>
            <a:r>
              <a:rPr lang="en-IN" sz="1600" dirty="0" err="1"/>
              <a:t>contentValues.put</a:t>
            </a:r>
            <a:r>
              <a:rPr lang="en-IN" sz="1600" dirty="0"/>
              <a:t>(KEY_ID, </a:t>
            </a:r>
            <a:r>
              <a:rPr lang="en-IN" sz="1600" dirty="0" err="1"/>
              <a:t>emp.userId</a:t>
            </a:r>
            <a:r>
              <a:rPr lang="en-IN" sz="1600" dirty="0"/>
              <a:t>)  </a:t>
            </a:r>
          </a:p>
          <a:p>
            <a:pPr marL="0" indent="0">
              <a:buNone/>
            </a:pPr>
            <a:r>
              <a:rPr lang="en-IN" sz="1600" dirty="0"/>
              <a:t>        </a:t>
            </a:r>
            <a:r>
              <a:rPr lang="en-IN" sz="1600" dirty="0" err="1"/>
              <a:t>contentValues.put</a:t>
            </a:r>
            <a:r>
              <a:rPr lang="en-IN" sz="1600" dirty="0"/>
              <a:t>(KEY_NAME, </a:t>
            </a:r>
            <a:r>
              <a:rPr lang="en-IN" sz="1600" dirty="0" err="1"/>
              <a:t>emp.userName</a:t>
            </a:r>
            <a:r>
              <a:rPr lang="en-IN" sz="1600" dirty="0"/>
              <a:t>) // </a:t>
            </a:r>
            <a:r>
              <a:rPr lang="en-IN" sz="1600" dirty="0" err="1"/>
              <a:t>EmpModelClass</a:t>
            </a:r>
            <a:r>
              <a:rPr lang="en-IN" sz="1600" dirty="0"/>
              <a:t> Name  </a:t>
            </a:r>
          </a:p>
          <a:p>
            <a:pPr marL="0" indent="0">
              <a:buNone/>
            </a:pPr>
            <a:r>
              <a:rPr lang="en-IN" sz="1600" dirty="0"/>
              <a:t>        </a:t>
            </a:r>
            <a:r>
              <a:rPr lang="en-IN" sz="1600" dirty="0" err="1"/>
              <a:t>contentValues.put</a:t>
            </a:r>
            <a:r>
              <a:rPr lang="en-IN" sz="1600" dirty="0"/>
              <a:t>(</a:t>
            </a:r>
            <a:r>
              <a:rPr lang="en-IN" sz="1600" dirty="0" err="1"/>
              <a:t>KEY_EMAIL,emp.userEmail</a:t>
            </a:r>
            <a:r>
              <a:rPr lang="en-IN" sz="1600" dirty="0"/>
              <a:t> ) // </a:t>
            </a:r>
            <a:r>
              <a:rPr lang="en-IN" sz="1600" dirty="0" err="1"/>
              <a:t>EmpModelClass</a:t>
            </a:r>
            <a:r>
              <a:rPr lang="en-IN" sz="1600" dirty="0"/>
              <a:t> Email  </a:t>
            </a:r>
          </a:p>
          <a:p>
            <a:pPr marL="0" indent="0">
              <a:buNone/>
            </a:pPr>
            <a:r>
              <a:rPr lang="en-IN" sz="1600" dirty="0"/>
              <a:t>        // Updating Row  </a:t>
            </a:r>
          </a:p>
          <a:p>
            <a:pPr marL="0" indent="0">
              <a:buNone/>
            </a:pPr>
            <a:r>
              <a:rPr lang="en-IN" sz="1600" dirty="0"/>
              <a:t>        </a:t>
            </a:r>
            <a:r>
              <a:rPr lang="en-IN" sz="1600" dirty="0" err="1"/>
              <a:t>val</a:t>
            </a:r>
            <a:r>
              <a:rPr lang="en-IN" sz="1600" dirty="0"/>
              <a:t> success = </a:t>
            </a:r>
            <a:r>
              <a:rPr lang="en-IN" sz="1600" dirty="0" err="1"/>
              <a:t>db.update</a:t>
            </a:r>
            <a:r>
              <a:rPr lang="en-IN" sz="1600" dirty="0"/>
              <a:t>(TABLE_CONTACTS, </a:t>
            </a:r>
            <a:r>
              <a:rPr lang="en-IN" sz="1600" dirty="0" err="1"/>
              <a:t>contentValues</a:t>
            </a:r>
            <a:r>
              <a:rPr lang="en-IN" sz="1600" dirty="0"/>
              <a:t>,"id="+</a:t>
            </a:r>
            <a:r>
              <a:rPr lang="en-IN" sz="1600" dirty="0" err="1"/>
              <a:t>emp.userId,</a:t>
            </a:r>
            <a:r>
              <a:rPr lang="en-IN" sz="1600" b="1" dirty="0" err="1"/>
              <a:t>null</a:t>
            </a:r>
            <a:r>
              <a:rPr lang="en-IN" sz="1600" dirty="0"/>
              <a:t>)  </a:t>
            </a:r>
          </a:p>
          <a:p>
            <a:pPr marL="0" indent="0">
              <a:buNone/>
            </a:pPr>
            <a:r>
              <a:rPr lang="en-IN" sz="1600" dirty="0"/>
              <a:t>        //2nd argument is String containing </a:t>
            </a:r>
            <a:r>
              <a:rPr lang="en-IN" sz="1600" dirty="0" err="1"/>
              <a:t>nullColumnHack</a:t>
            </a:r>
            <a:r>
              <a:rPr lang="en-IN" sz="1600" dirty="0"/>
              <a:t>  </a:t>
            </a:r>
          </a:p>
          <a:p>
            <a:pPr marL="0" indent="0">
              <a:buNone/>
            </a:pPr>
            <a:r>
              <a:rPr lang="en-IN" sz="1600" dirty="0"/>
              <a:t>        </a:t>
            </a:r>
            <a:r>
              <a:rPr lang="en-IN" sz="1600" dirty="0" err="1"/>
              <a:t>db.close</a:t>
            </a:r>
            <a:r>
              <a:rPr lang="en-IN" sz="1600" dirty="0"/>
              <a:t>() // Closing database connection  </a:t>
            </a:r>
          </a:p>
          <a:p>
            <a:pPr marL="0" indent="0">
              <a:buNone/>
            </a:pPr>
            <a:r>
              <a:rPr lang="en-IN" sz="1600" dirty="0"/>
              <a:t>        </a:t>
            </a:r>
            <a:r>
              <a:rPr lang="en-IN" sz="1600" b="1" dirty="0"/>
              <a:t>return</a:t>
            </a:r>
            <a:r>
              <a:rPr lang="en-IN" sz="1600" dirty="0"/>
              <a:t> success  </a:t>
            </a:r>
          </a:p>
          <a:p>
            <a:pPr marL="0" indent="0">
              <a:buNone/>
            </a:pPr>
            <a:r>
              <a:rPr lang="en-IN" sz="1600" dirty="0"/>
              <a:t>    }  </a:t>
            </a:r>
          </a:p>
          <a:p>
            <a:pPr marL="0" indent="0">
              <a:buNone/>
            </a:pPr>
            <a:endParaRPr lang="en-IN" sz="2000" dirty="0"/>
          </a:p>
        </p:txBody>
      </p:sp>
    </p:spTree>
    <p:extLst>
      <p:ext uri="{BB962C8B-B14F-4D97-AF65-F5344CB8AC3E}">
        <p14:creationId xmlns:p14="http://schemas.microsoft.com/office/powerpoint/2010/main" val="4186055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898703"/>
            <a:ext cx="10476656" cy="4976192"/>
          </a:xfrm>
        </p:spPr>
        <p:txBody>
          <a:bodyPr>
            <a:normAutofit/>
          </a:bodyPr>
          <a:lstStyle/>
          <a:p>
            <a:pPr marL="0" indent="0">
              <a:buNone/>
            </a:pPr>
            <a:r>
              <a:rPr lang="en-IN" sz="1600" dirty="0"/>
              <a:t> </a:t>
            </a:r>
            <a:r>
              <a:rPr lang="en-IN" sz="1400" dirty="0"/>
              <a:t> </a:t>
            </a:r>
            <a:r>
              <a:rPr lang="en-IN" sz="1400" b="1" dirty="0"/>
              <a:t>//method to delete data  </a:t>
            </a:r>
          </a:p>
          <a:p>
            <a:pPr marL="0" indent="0">
              <a:buNone/>
            </a:pPr>
            <a:r>
              <a:rPr lang="en-IN" sz="1400" dirty="0"/>
              <a:t>    fun </a:t>
            </a:r>
            <a:r>
              <a:rPr lang="en-IN" sz="1400" dirty="0" err="1"/>
              <a:t>deleteEmployee</a:t>
            </a:r>
            <a:r>
              <a:rPr lang="en-IN" sz="1400" dirty="0"/>
              <a:t>(</a:t>
            </a:r>
            <a:r>
              <a:rPr lang="en-IN" sz="1400" dirty="0" err="1"/>
              <a:t>emp</a:t>
            </a:r>
            <a:r>
              <a:rPr lang="en-IN" sz="1400" dirty="0"/>
              <a:t>: </a:t>
            </a:r>
            <a:r>
              <a:rPr lang="en-IN" sz="1400" dirty="0" err="1"/>
              <a:t>EmpModelClass</a:t>
            </a:r>
            <a:r>
              <a:rPr lang="en-IN" sz="1400" dirty="0"/>
              <a:t>):</a:t>
            </a:r>
            <a:r>
              <a:rPr lang="en-IN" sz="1400" dirty="0" err="1"/>
              <a:t>Int</a:t>
            </a:r>
            <a:r>
              <a:rPr lang="en-IN" sz="1400" dirty="0"/>
              <a:t>{  </a:t>
            </a:r>
          </a:p>
          <a:p>
            <a:pPr marL="0" indent="0">
              <a:buNone/>
            </a:pPr>
            <a:r>
              <a:rPr lang="en-IN" sz="1400" dirty="0"/>
              <a:t>        </a:t>
            </a:r>
            <a:r>
              <a:rPr lang="en-IN" sz="1400" dirty="0" err="1"/>
              <a:t>val</a:t>
            </a:r>
            <a:r>
              <a:rPr lang="en-IN" sz="1400" dirty="0"/>
              <a:t> </a:t>
            </a:r>
            <a:r>
              <a:rPr lang="en-IN" sz="1400" dirty="0" err="1"/>
              <a:t>db</a:t>
            </a:r>
            <a:r>
              <a:rPr lang="en-IN" sz="1400" dirty="0"/>
              <a:t> = </a:t>
            </a:r>
            <a:r>
              <a:rPr lang="en-IN" sz="1400" b="1" dirty="0" err="1"/>
              <a:t>this</a:t>
            </a:r>
            <a:r>
              <a:rPr lang="en-IN" sz="1400" dirty="0" err="1"/>
              <a:t>.writableDatabase</a:t>
            </a:r>
            <a:r>
              <a:rPr lang="en-IN" sz="1400" dirty="0"/>
              <a:t>  </a:t>
            </a:r>
          </a:p>
          <a:p>
            <a:pPr marL="0" indent="0">
              <a:buNone/>
            </a:pPr>
            <a:r>
              <a:rPr lang="en-IN" sz="1400" dirty="0"/>
              <a:t>        </a:t>
            </a:r>
            <a:r>
              <a:rPr lang="en-IN" sz="1400" dirty="0" err="1"/>
              <a:t>val</a:t>
            </a:r>
            <a:r>
              <a:rPr lang="en-IN" sz="1400" dirty="0"/>
              <a:t> </a:t>
            </a:r>
            <a:r>
              <a:rPr lang="en-IN" sz="1400" dirty="0" err="1"/>
              <a:t>contentValues</a:t>
            </a:r>
            <a:r>
              <a:rPr lang="en-IN" sz="1400" dirty="0"/>
              <a:t> = </a:t>
            </a:r>
            <a:r>
              <a:rPr lang="en-IN" sz="1400" dirty="0" err="1"/>
              <a:t>ContentValues</a:t>
            </a:r>
            <a:r>
              <a:rPr lang="en-IN" sz="1400" dirty="0"/>
              <a:t>()  </a:t>
            </a:r>
          </a:p>
          <a:p>
            <a:pPr marL="0" indent="0">
              <a:buNone/>
            </a:pPr>
            <a:r>
              <a:rPr lang="en-IN" sz="1400" dirty="0"/>
              <a:t>        </a:t>
            </a:r>
            <a:r>
              <a:rPr lang="en-IN" sz="1400" dirty="0" err="1"/>
              <a:t>contentValues.put</a:t>
            </a:r>
            <a:r>
              <a:rPr lang="en-IN" sz="1400" dirty="0"/>
              <a:t>(KEY_ID, </a:t>
            </a:r>
            <a:r>
              <a:rPr lang="en-IN" sz="1400" dirty="0" err="1"/>
              <a:t>emp.userId</a:t>
            </a:r>
            <a:r>
              <a:rPr lang="en-IN" sz="1400" dirty="0"/>
              <a:t>) // </a:t>
            </a:r>
            <a:r>
              <a:rPr lang="en-IN" sz="1400" dirty="0" err="1"/>
              <a:t>EmpModelClass</a:t>
            </a:r>
            <a:r>
              <a:rPr lang="en-IN" sz="1400" dirty="0"/>
              <a:t> </a:t>
            </a:r>
            <a:r>
              <a:rPr lang="en-IN" sz="1400" dirty="0" err="1"/>
              <a:t>UserId</a:t>
            </a:r>
            <a:r>
              <a:rPr lang="en-IN" sz="1400" dirty="0"/>
              <a:t>  </a:t>
            </a:r>
          </a:p>
          <a:p>
            <a:pPr marL="0" indent="0">
              <a:buNone/>
            </a:pPr>
            <a:r>
              <a:rPr lang="en-IN" sz="1400" dirty="0"/>
              <a:t>        // Deleting Row  </a:t>
            </a:r>
          </a:p>
          <a:p>
            <a:pPr marL="0" indent="0">
              <a:buNone/>
            </a:pPr>
            <a:r>
              <a:rPr lang="en-IN" sz="1400" dirty="0"/>
              <a:t>       </a:t>
            </a:r>
            <a:r>
              <a:rPr lang="en-IN" sz="1400" dirty="0" err="1"/>
              <a:t>val</a:t>
            </a:r>
            <a:r>
              <a:rPr lang="en-IN" sz="1400" dirty="0"/>
              <a:t> success = </a:t>
            </a:r>
            <a:r>
              <a:rPr lang="en-IN" sz="1400" dirty="0" err="1"/>
              <a:t>db.delete</a:t>
            </a:r>
            <a:r>
              <a:rPr lang="en-IN" sz="1400" dirty="0"/>
              <a:t>(</a:t>
            </a:r>
            <a:r>
              <a:rPr lang="en-IN" sz="1400" dirty="0" err="1"/>
              <a:t>TABLE_CONTACTS,"id</a:t>
            </a:r>
            <a:r>
              <a:rPr lang="en-IN" sz="1400" dirty="0"/>
              <a:t>="+</a:t>
            </a:r>
            <a:r>
              <a:rPr lang="en-IN" sz="1400" dirty="0" err="1"/>
              <a:t>emp.userId,</a:t>
            </a:r>
            <a:r>
              <a:rPr lang="en-IN" sz="1400" b="1" dirty="0" err="1"/>
              <a:t>null</a:t>
            </a:r>
            <a:r>
              <a:rPr lang="en-IN" sz="1400" dirty="0"/>
              <a:t>)  </a:t>
            </a:r>
          </a:p>
          <a:p>
            <a:pPr marL="0" indent="0">
              <a:buNone/>
            </a:pPr>
            <a:r>
              <a:rPr lang="en-IN" sz="1400" dirty="0"/>
              <a:t>        //2nd argument is String containing </a:t>
            </a:r>
            <a:r>
              <a:rPr lang="en-IN" sz="1400" dirty="0" err="1"/>
              <a:t>nullColumnHack</a:t>
            </a:r>
            <a:r>
              <a:rPr lang="en-IN" sz="1400" dirty="0"/>
              <a:t>  </a:t>
            </a:r>
          </a:p>
          <a:p>
            <a:pPr marL="0" indent="0">
              <a:buNone/>
            </a:pPr>
            <a:r>
              <a:rPr lang="en-IN" sz="1400" dirty="0"/>
              <a:t>        </a:t>
            </a:r>
            <a:r>
              <a:rPr lang="en-IN" sz="1400" dirty="0" err="1"/>
              <a:t>db.close</a:t>
            </a:r>
            <a:r>
              <a:rPr lang="en-IN" sz="1400" dirty="0"/>
              <a:t>() // Closing database connection  </a:t>
            </a:r>
          </a:p>
          <a:p>
            <a:pPr marL="0" indent="0">
              <a:buNone/>
            </a:pPr>
            <a:r>
              <a:rPr lang="en-IN" sz="1400" dirty="0"/>
              <a:t>        </a:t>
            </a:r>
            <a:r>
              <a:rPr lang="en-IN" sz="1400" b="1" dirty="0"/>
              <a:t>return</a:t>
            </a:r>
            <a:r>
              <a:rPr lang="en-IN" sz="1400" dirty="0"/>
              <a:t> success  </a:t>
            </a:r>
          </a:p>
          <a:p>
            <a:pPr marL="0" indent="0">
              <a:buNone/>
            </a:pPr>
            <a:r>
              <a:rPr lang="en-IN" sz="1400" dirty="0"/>
              <a:t>    }  </a:t>
            </a:r>
          </a:p>
        </p:txBody>
      </p:sp>
    </p:spTree>
    <p:extLst>
      <p:ext uri="{BB962C8B-B14F-4D97-AF65-F5344CB8AC3E}">
        <p14:creationId xmlns:p14="http://schemas.microsoft.com/office/powerpoint/2010/main" val="2534495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3933056"/>
            <a:ext cx="9829799" cy="1219200"/>
          </a:xfrm>
        </p:spPr>
        <p:txBody>
          <a:bodyPr>
            <a:noAutofit/>
          </a:bodyPr>
          <a:lstStyle/>
          <a:p>
            <a:pPr algn="ctr"/>
            <a:r>
              <a:rPr lang="en-IN" sz="8800" b="1" dirty="0" smtClean="0"/>
              <a:t>Thank You!</a:t>
            </a:r>
            <a:endParaRPr lang="en-IN" sz="8800" b="1" dirty="0"/>
          </a:p>
        </p:txBody>
      </p:sp>
    </p:spTree>
    <p:extLst>
      <p:ext uri="{BB962C8B-B14F-4D97-AF65-F5344CB8AC3E}">
        <p14:creationId xmlns:p14="http://schemas.microsoft.com/office/powerpoint/2010/main" val="222251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Shared Preferences</a:t>
            </a:r>
          </a:p>
        </p:txBody>
      </p:sp>
      <p:sp>
        <p:nvSpPr>
          <p:cNvPr id="14" name="Content Placeholder 13"/>
          <p:cNvSpPr>
            <a:spLocks noGrp="1"/>
          </p:cNvSpPr>
          <p:nvPr>
            <p:ph idx="1"/>
          </p:nvPr>
        </p:nvSpPr>
        <p:spPr>
          <a:xfrm>
            <a:off x="1522413" y="1981200"/>
            <a:ext cx="9829799" cy="4760168"/>
          </a:xfrm>
        </p:spPr>
        <p:txBody>
          <a:bodyPr>
            <a:normAutofit lnSpcReduction="10000"/>
          </a:bodyPr>
          <a:lstStyle/>
          <a:p>
            <a:pPr marL="0" lvl="0" indent="0" eaLnBrk="0" fontAlgn="base" hangingPunct="0">
              <a:lnSpc>
                <a:spcPct val="100000"/>
              </a:lnSpc>
              <a:spcBef>
                <a:spcPct val="0"/>
              </a:spcBef>
              <a:spcAft>
                <a:spcPct val="0"/>
              </a:spcAft>
              <a:buClrTx/>
              <a:buSzTx/>
              <a:buNone/>
            </a:pPr>
            <a:r>
              <a:rPr lang="en-GB" dirty="0"/>
              <a:t>// Creating a shared </a:t>
            </a:r>
            <a:r>
              <a:rPr lang="en-GB" dirty="0" err="1"/>
              <a:t>pref</a:t>
            </a:r>
            <a:r>
              <a:rPr lang="en-GB" dirty="0"/>
              <a:t> object with a file name "</a:t>
            </a:r>
            <a:r>
              <a:rPr lang="en-GB" dirty="0" err="1"/>
              <a:t>MySharedPref</a:t>
            </a:r>
            <a:r>
              <a:rPr lang="en-GB" dirty="0"/>
              <a:t>" in private mode</a:t>
            </a:r>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err="1" smtClean="0"/>
              <a:t>val</a:t>
            </a:r>
            <a:r>
              <a:rPr lang="en-GB" dirty="0" smtClean="0"/>
              <a:t> </a:t>
            </a:r>
            <a:r>
              <a:rPr lang="en-GB" dirty="0" err="1"/>
              <a:t>sharedPreference</a:t>
            </a:r>
            <a:r>
              <a:rPr lang="en-GB" dirty="0"/>
              <a:t> =  </a:t>
            </a:r>
            <a:r>
              <a:rPr lang="en-GB" dirty="0" err="1"/>
              <a:t>getSharedPreferences</a:t>
            </a:r>
            <a:r>
              <a:rPr lang="en-GB" dirty="0" smtClean="0"/>
              <a:t>("</a:t>
            </a:r>
            <a:r>
              <a:rPr lang="en-GB" dirty="0"/>
              <a:t> </a:t>
            </a:r>
            <a:r>
              <a:rPr lang="en-GB" dirty="0" err="1" smtClean="0"/>
              <a:t>MySharedPref</a:t>
            </a:r>
            <a:r>
              <a:rPr lang="en-GB" dirty="0" smtClean="0"/>
              <a:t> ",</a:t>
            </a:r>
            <a:r>
              <a:rPr lang="en-GB" dirty="0" err="1"/>
              <a:t>Context.MODE_PRIVATE</a:t>
            </a:r>
            <a:r>
              <a:rPr lang="en-GB" dirty="0"/>
              <a:t>)</a:t>
            </a:r>
          </a:p>
          <a:p>
            <a:pPr marL="0" lvl="0" indent="0" eaLnBrk="0" fontAlgn="base" hangingPunct="0">
              <a:lnSpc>
                <a:spcPct val="100000"/>
              </a:lnSpc>
              <a:spcBef>
                <a:spcPct val="0"/>
              </a:spcBef>
              <a:spcAft>
                <a:spcPct val="0"/>
              </a:spcAft>
              <a:buClrTx/>
              <a:buSzTx/>
              <a:buNone/>
            </a:pPr>
            <a:r>
              <a:rPr lang="en-GB" dirty="0" err="1"/>
              <a:t>var</a:t>
            </a:r>
            <a:r>
              <a:rPr lang="en-GB" dirty="0"/>
              <a:t> editor = </a:t>
            </a:r>
            <a:r>
              <a:rPr lang="en-GB" dirty="0" err="1"/>
              <a:t>sharedPreference.edit</a:t>
            </a:r>
            <a:r>
              <a:rPr lang="en-GB" dirty="0"/>
              <a:t>()</a:t>
            </a:r>
          </a:p>
          <a:p>
            <a:pPr marL="0" lvl="0" indent="0" eaLnBrk="0" fontAlgn="base" hangingPunct="0">
              <a:lnSpc>
                <a:spcPct val="100000"/>
              </a:lnSpc>
              <a:spcBef>
                <a:spcPct val="0"/>
              </a:spcBef>
              <a:spcAft>
                <a:spcPct val="0"/>
              </a:spcAft>
              <a:buClrTx/>
              <a:buSzTx/>
              <a:buNone/>
            </a:pPr>
            <a:r>
              <a:rPr lang="en-GB" dirty="0" err="1"/>
              <a:t>editor.putString</a:t>
            </a:r>
            <a:r>
              <a:rPr lang="en-GB" dirty="0"/>
              <a:t>("username","</a:t>
            </a:r>
            <a:r>
              <a:rPr lang="en-GB" dirty="0" err="1"/>
              <a:t>Anupam</a:t>
            </a:r>
            <a:r>
              <a:rPr lang="en-GB" dirty="0"/>
              <a:t>")</a:t>
            </a:r>
          </a:p>
          <a:p>
            <a:pPr marL="0" lvl="0" indent="0" eaLnBrk="0" fontAlgn="base" hangingPunct="0">
              <a:lnSpc>
                <a:spcPct val="100000"/>
              </a:lnSpc>
              <a:spcBef>
                <a:spcPct val="0"/>
              </a:spcBef>
              <a:spcAft>
                <a:spcPct val="0"/>
              </a:spcAft>
              <a:buClrTx/>
              <a:buSzTx/>
              <a:buNone/>
            </a:pPr>
            <a:r>
              <a:rPr lang="en-GB" dirty="0" err="1" smtClean="0"/>
              <a:t>editor.putString</a:t>
            </a:r>
            <a:r>
              <a:rPr lang="en-GB" dirty="0" smtClean="0"/>
              <a:t>(“password",”12345”)</a:t>
            </a:r>
            <a:endParaRPr lang="en-GB" dirty="0"/>
          </a:p>
          <a:p>
            <a:pPr marL="0" lvl="0" indent="0" eaLnBrk="0" fontAlgn="base" hangingPunct="0">
              <a:lnSpc>
                <a:spcPct val="100000"/>
              </a:lnSpc>
              <a:spcBef>
                <a:spcPct val="0"/>
              </a:spcBef>
              <a:spcAft>
                <a:spcPct val="0"/>
              </a:spcAft>
              <a:buClrTx/>
              <a:buSzTx/>
              <a:buNone/>
            </a:pPr>
            <a:r>
              <a:rPr lang="en-GB" dirty="0" err="1"/>
              <a:t>editor.apply</a:t>
            </a:r>
            <a:r>
              <a:rPr lang="en-GB" dirty="0" smtClean="0"/>
              <a:t>()</a:t>
            </a:r>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GB" dirty="0"/>
              <a:t>// Fetching the stored data from the </a:t>
            </a:r>
            <a:r>
              <a:rPr lang="en-GB" dirty="0" err="1"/>
              <a:t>SharedPreference</a:t>
            </a:r>
            <a:endParaRPr lang="en-GB" dirty="0"/>
          </a:p>
          <a:p>
            <a:pPr marL="0" lvl="0" indent="0" eaLnBrk="0" fontAlgn="base" hangingPunct="0">
              <a:lnSpc>
                <a:spcPct val="100000"/>
              </a:lnSpc>
              <a:spcBef>
                <a:spcPct val="0"/>
              </a:spcBef>
              <a:spcAft>
                <a:spcPct val="0"/>
              </a:spcAft>
              <a:buClrTx/>
              <a:buSzTx/>
              <a:buNone/>
            </a:pPr>
            <a:r>
              <a:rPr lang="en-GB" dirty="0" err="1"/>
              <a:t>sharedPreference.getString</a:t>
            </a:r>
            <a:r>
              <a:rPr lang="en-GB" dirty="0"/>
              <a:t>("username</a:t>
            </a:r>
            <a:r>
              <a:rPr lang="en-GB" dirty="0" smtClean="0"/>
              <a:t>","")</a:t>
            </a:r>
            <a:endParaRPr lang="en-GB" dirty="0"/>
          </a:p>
          <a:p>
            <a:pPr marL="0" lvl="0" indent="0" eaLnBrk="0" fontAlgn="base" hangingPunct="0">
              <a:lnSpc>
                <a:spcPct val="100000"/>
              </a:lnSpc>
              <a:spcBef>
                <a:spcPct val="0"/>
              </a:spcBef>
              <a:spcAft>
                <a:spcPct val="0"/>
              </a:spcAft>
              <a:buClrTx/>
              <a:buSzTx/>
              <a:buNone/>
            </a:pPr>
            <a:r>
              <a:rPr lang="en-GB" dirty="0" err="1"/>
              <a:t>sharedPreference.getLong</a:t>
            </a:r>
            <a:r>
              <a:rPr lang="en-GB" dirty="0" smtClean="0"/>
              <a:t>("password ",””)</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255887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Internal Storage</a:t>
            </a:r>
          </a:p>
        </p:txBody>
      </p:sp>
      <p:sp>
        <p:nvSpPr>
          <p:cNvPr id="14" name="Content Placeholder 13"/>
          <p:cNvSpPr>
            <a:spLocks noGrp="1"/>
          </p:cNvSpPr>
          <p:nvPr>
            <p:ph idx="1"/>
          </p:nvPr>
        </p:nvSpPr>
        <p:spPr>
          <a:xfrm>
            <a:off x="1522413" y="1981200"/>
            <a:ext cx="9829799" cy="4688160"/>
          </a:xfrm>
        </p:spPr>
        <p:txBody>
          <a:bodyPr>
            <a:normAutofit fontScale="77500" lnSpcReduction="20000"/>
          </a:bodyPr>
          <a:lstStyle/>
          <a:p>
            <a:pPr marL="0" lvl="0" indent="0" eaLnBrk="0" fontAlgn="base" hangingPunct="0">
              <a:lnSpc>
                <a:spcPct val="100000"/>
              </a:lnSpc>
              <a:spcBef>
                <a:spcPct val="0"/>
              </a:spcBef>
              <a:spcAft>
                <a:spcPct val="0"/>
              </a:spcAft>
              <a:buClrTx/>
              <a:buSzTx/>
              <a:buNone/>
            </a:pPr>
            <a:r>
              <a:rPr lang="en-GB" b="1" dirty="0"/>
              <a:t>Android Internal Storage</a:t>
            </a:r>
            <a:r>
              <a:rPr lang="en-GB" dirty="0"/>
              <a:t> is the device memory in which we store the files. The file stored in the internal storage is private in default, and only the same application accesses it. </a:t>
            </a:r>
            <a:endParaRPr lang="en-GB" dirty="0" smtClean="0"/>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smtClean="0"/>
              <a:t>They </a:t>
            </a:r>
            <a:r>
              <a:rPr lang="en-GB" dirty="0"/>
              <a:t>cannot be accessed from outside the application</a:t>
            </a:r>
            <a:r>
              <a:rPr lang="en-GB" dirty="0" smtClean="0"/>
              <a:t>.</a:t>
            </a:r>
          </a:p>
          <a:p>
            <a:pPr marL="0" lvl="0" indent="0" eaLnBrk="0" fontAlgn="base" hangingPunct="0">
              <a:lnSpc>
                <a:spcPct val="100000"/>
              </a:lnSpc>
              <a:spcBef>
                <a:spcPct val="0"/>
              </a:spcBef>
              <a:spcAft>
                <a:spcPct val="0"/>
              </a:spcAft>
              <a:buClrTx/>
              <a:buSzTx/>
              <a:buNone/>
            </a:pPr>
            <a:r>
              <a:rPr lang="en-GB" dirty="0"/>
              <a:t>To read and write the data from (into) the file, Android provides </a:t>
            </a:r>
            <a:r>
              <a:rPr lang="en-GB" b="1" dirty="0" err="1"/>
              <a:t>openFileInput</a:t>
            </a:r>
            <a:r>
              <a:rPr lang="en-GB" b="1" dirty="0"/>
              <a:t>()</a:t>
            </a:r>
            <a:r>
              <a:rPr lang="en-GB" dirty="0"/>
              <a:t> and </a:t>
            </a:r>
            <a:r>
              <a:rPr lang="en-GB" b="1" dirty="0" err="1"/>
              <a:t>openFileOutput</a:t>
            </a:r>
            <a:r>
              <a:rPr lang="en-GB" b="1" dirty="0"/>
              <a:t>()</a:t>
            </a:r>
            <a:r>
              <a:rPr lang="en-GB" dirty="0"/>
              <a:t> methods respectively</a:t>
            </a:r>
            <a:r>
              <a:rPr lang="en-GB" dirty="0" smtClean="0"/>
              <a:t>.</a:t>
            </a:r>
          </a:p>
          <a:p>
            <a:pPr marL="0" lvl="0" indent="0" eaLnBrk="0" fontAlgn="base" hangingPunct="0">
              <a:lnSpc>
                <a:spcPct val="100000"/>
              </a:lnSpc>
              <a:spcBef>
                <a:spcPct val="0"/>
              </a:spcBef>
              <a:spcAft>
                <a:spcPct val="0"/>
              </a:spcAft>
              <a:buClrTx/>
              <a:buSzTx/>
              <a:buNone/>
            </a:pPr>
            <a:r>
              <a:rPr lang="en-GB" dirty="0"/>
              <a:t>When the users uninstall its application from the device, its internal storage file will also be removed</a:t>
            </a:r>
            <a:r>
              <a:rPr lang="en-GB" dirty="0" smtClean="0"/>
              <a:t>.</a:t>
            </a:r>
          </a:p>
          <a:p>
            <a:r>
              <a:rPr lang="en-GB" b="1" dirty="0"/>
              <a:t>Write to File in Internal Storage</a:t>
            </a:r>
          </a:p>
          <a:p>
            <a:r>
              <a:rPr lang="en-GB" dirty="0"/>
              <a:t>To write the file in internal storage of device, </a:t>
            </a:r>
            <a:r>
              <a:rPr lang="en-GB" b="1" dirty="0"/>
              <a:t>java.io</a:t>
            </a:r>
            <a:r>
              <a:rPr lang="en-GB" dirty="0"/>
              <a:t> package offers </a:t>
            </a:r>
            <a:r>
              <a:rPr lang="en-GB" b="1" dirty="0" err="1"/>
              <a:t>openFileOutput</a:t>
            </a:r>
            <a:r>
              <a:rPr lang="en-GB" b="1" dirty="0"/>
              <a:t>()</a:t>
            </a:r>
            <a:r>
              <a:rPr lang="en-GB" dirty="0"/>
              <a:t> method which returns the instance of </a:t>
            </a:r>
            <a:r>
              <a:rPr lang="en-GB" b="1" dirty="0" err="1"/>
              <a:t>FileOutputStream</a:t>
            </a:r>
            <a:r>
              <a:rPr lang="en-GB" dirty="0"/>
              <a:t> class. To write the data into the file call the </a:t>
            </a:r>
            <a:r>
              <a:rPr lang="en-GB" b="1" dirty="0" err="1"/>
              <a:t>FileOutputStream</a:t>
            </a:r>
            <a:r>
              <a:rPr lang="en-GB" b="1" dirty="0"/>
              <a:t> .write()</a:t>
            </a:r>
            <a:r>
              <a:rPr lang="en-GB" dirty="0"/>
              <a:t> method.</a:t>
            </a:r>
          </a:p>
          <a:p>
            <a:r>
              <a:rPr lang="en-GB" b="1" dirty="0"/>
              <a:t>Read File content from Internal Storage</a:t>
            </a:r>
          </a:p>
          <a:p>
            <a:r>
              <a:rPr lang="en-GB" dirty="0"/>
              <a:t>To read the file from the internal storage of device, </a:t>
            </a:r>
            <a:r>
              <a:rPr lang="en-GB" b="1" dirty="0"/>
              <a:t>java.io</a:t>
            </a:r>
            <a:r>
              <a:rPr lang="en-GB" dirty="0"/>
              <a:t> package offers </a:t>
            </a:r>
            <a:r>
              <a:rPr lang="en-GB" b="1" dirty="0" err="1"/>
              <a:t>openFileInput</a:t>
            </a:r>
            <a:r>
              <a:rPr lang="en-GB" b="1" dirty="0"/>
              <a:t>()</a:t>
            </a:r>
            <a:r>
              <a:rPr lang="en-GB" dirty="0"/>
              <a:t> method which returns the instance of </a:t>
            </a:r>
            <a:r>
              <a:rPr lang="en-GB" b="1" dirty="0" err="1"/>
              <a:t>FileInputStream</a:t>
            </a:r>
            <a:r>
              <a:rPr lang="en-GB" dirty="0"/>
              <a:t> class. To read the data from file call the </a:t>
            </a:r>
            <a:r>
              <a:rPr lang="en-GB" b="1" dirty="0" err="1"/>
              <a:t>BufferedReader</a:t>
            </a:r>
            <a:r>
              <a:rPr lang="en-GB" b="1" dirty="0"/>
              <a:t>().</a:t>
            </a:r>
            <a:r>
              <a:rPr lang="en-GB" b="1" dirty="0" err="1"/>
              <a:t>readLine</a:t>
            </a:r>
            <a:r>
              <a:rPr lang="en-GB" b="1" dirty="0"/>
              <a:t>()</a:t>
            </a: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Tree>
    <p:extLst>
      <p:ext uri="{BB962C8B-B14F-4D97-AF65-F5344CB8AC3E}">
        <p14:creationId xmlns:p14="http://schemas.microsoft.com/office/powerpoint/2010/main" val="3135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Internal Storage</a:t>
            </a:r>
          </a:p>
        </p:txBody>
      </p:sp>
      <p:sp>
        <p:nvSpPr>
          <p:cNvPr id="14" name="Content Placeholder 13"/>
          <p:cNvSpPr>
            <a:spLocks noGrp="1"/>
          </p:cNvSpPr>
          <p:nvPr>
            <p:ph idx="1"/>
          </p:nvPr>
        </p:nvSpPr>
        <p:spPr>
          <a:xfrm>
            <a:off x="1522413" y="1981200"/>
            <a:ext cx="9829799" cy="4688160"/>
          </a:xfrm>
        </p:spPr>
        <p:txBody>
          <a:bodyPr>
            <a:normAutofit fontScale="62500" lnSpcReduction="20000"/>
          </a:bodyPr>
          <a:lstStyle/>
          <a:p>
            <a:pPr marL="0" lvl="0" indent="0" eaLnBrk="0" fontAlgn="base" hangingPunct="0">
              <a:lnSpc>
                <a:spcPct val="100000"/>
              </a:lnSpc>
              <a:spcBef>
                <a:spcPct val="0"/>
              </a:spcBef>
              <a:spcAft>
                <a:spcPct val="0"/>
              </a:spcAft>
              <a:buClrTx/>
              <a:buSzTx/>
              <a:buNone/>
            </a:pPr>
            <a:r>
              <a:rPr lang="en-GB" dirty="0"/>
              <a:t>&lt;</a:t>
            </a:r>
            <a:r>
              <a:rPr lang="en-GB" dirty="0" err="1"/>
              <a:t>RelativeLayout</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xmlns:android</a:t>
            </a:r>
            <a:r>
              <a:rPr lang="en-GB" dirty="0"/>
              <a:t>="http://schemas.android.com/</a:t>
            </a:r>
            <a:r>
              <a:rPr lang="en-GB" dirty="0" err="1"/>
              <a:t>apk</a:t>
            </a:r>
            <a:r>
              <a:rPr lang="en-GB" dirty="0"/>
              <a:t>/res/android"  </a:t>
            </a:r>
          </a:p>
          <a:p>
            <a:pPr marL="0" lvl="0" indent="0" eaLnBrk="0" fontAlgn="base" hangingPunct="0">
              <a:lnSpc>
                <a:spcPct val="100000"/>
              </a:lnSpc>
              <a:spcBef>
                <a:spcPct val="0"/>
              </a:spcBef>
              <a:spcAft>
                <a:spcPct val="0"/>
              </a:spcAft>
              <a:buClrTx/>
              <a:buSzTx/>
              <a:buNone/>
            </a:pPr>
            <a:r>
              <a:rPr lang="en-GB" dirty="0"/>
              <a:t>    </a:t>
            </a:r>
            <a:r>
              <a:rPr lang="en-GB" dirty="0" err="1"/>
              <a:t>android:layout_width</a:t>
            </a:r>
            <a:r>
              <a:rPr lang="en-GB" dirty="0"/>
              <a:t>="</a:t>
            </a:r>
            <a:r>
              <a:rPr lang="en-GB" dirty="0" err="1"/>
              <a:t>match_parent</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android:layout_height</a:t>
            </a:r>
            <a:r>
              <a:rPr lang="en-GB" dirty="0"/>
              <a:t>="</a:t>
            </a:r>
            <a:r>
              <a:rPr lang="en-GB" dirty="0" err="1"/>
              <a:t>match_parent</a:t>
            </a:r>
            <a:r>
              <a:rPr lang="en-GB" dirty="0"/>
              <a:t>"&gt;  </a:t>
            </a:r>
          </a:p>
          <a:p>
            <a:pPr marL="0" lvl="0" indent="0" eaLnBrk="0" fontAlgn="base" hangingPunct="0">
              <a:lnSpc>
                <a:spcPct val="100000"/>
              </a:lnSpc>
              <a:spcBef>
                <a:spcPct val="0"/>
              </a:spcBef>
              <a:spcAft>
                <a:spcPct val="0"/>
              </a:spcAft>
              <a:buClrTx/>
              <a:buSzTx/>
              <a:buNone/>
            </a:pPr>
            <a:r>
              <a:rPr lang="en-GB" dirty="0"/>
              <a:t>  </a:t>
            </a:r>
          </a:p>
          <a:p>
            <a:pPr marL="0" lvl="0" indent="0" eaLnBrk="0" fontAlgn="base" hangingPunct="0">
              <a:lnSpc>
                <a:spcPct val="100000"/>
              </a:lnSpc>
              <a:spcBef>
                <a:spcPct val="0"/>
              </a:spcBef>
              <a:spcAft>
                <a:spcPct val="0"/>
              </a:spcAft>
              <a:buClrTx/>
              <a:buSzTx/>
              <a:buNone/>
            </a:pPr>
            <a:r>
              <a:rPr lang="en-GB" dirty="0"/>
              <a:t>    &lt;</a:t>
            </a:r>
            <a:r>
              <a:rPr lang="en-GB" dirty="0" err="1"/>
              <a:t>TextView</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android:id</a:t>
            </a:r>
            <a:r>
              <a:rPr lang="en-GB" dirty="0"/>
              <a:t>="@+id/</a:t>
            </a:r>
            <a:r>
              <a:rPr lang="en-GB" dirty="0" err="1"/>
              <a:t>textView</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android:layout_width</a:t>
            </a:r>
            <a:r>
              <a:rPr lang="en-GB" dirty="0"/>
              <a:t>="</a:t>
            </a:r>
            <a:r>
              <a:rPr lang="en-GB" dirty="0" err="1"/>
              <a:t>wrap_content</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android:layout_height</a:t>
            </a:r>
            <a:r>
              <a:rPr lang="en-GB" dirty="0"/>
              <a:t>="</a:t>
            </a:r>
            <a:r>
              <a:rPr lang="en-GB" dirty="0" err="1"/>
              <a:t>wrap_content</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android:text</a:t>
            </a:r>
            <a:r>
              <a:rPr lang="en-GB" dirty="0"/>
              <a:t>="File Name"/&gt;  </a:t>
            </a:r>
          </a:p>
          <a:p>
            <a:pPr marL="0" lvl="0" indent="0" eaLnBrk="0" fontAlgn="base" hangingPunct="0">
              <a:lnSpc>
                <a:spcPct val="100000"/>
              </a:lnSpc>
              <a:spcBef>
                <a:spcPct val="0"/>
              </a:spcBef>
              <a:spcAft>
                <a:spcPct val="0"/>
              </a:spcAft>
              <a:buClrTx/>
              <a:buSzTx/>
              <a:buNone/>
            </a:pPr>
            <a:r>
              <a:rPr lang="en-GB" dirty="0"/>
              <a:t>  </a:t>
            </a:r>
          </a:p>
          <a:p>
            <a:pPr marL="0" lvl="0" indent="0" eaLnBrk="0" fontAlgn="base" hangingPunct="0">
              <a:lnSpc>
                <a:spcPct val="100000"/>
              </a:lnSpc>
              <a:spcBef>
                <a:spcPct val="0"/>
              </a:spcBef>
              <a:spcAft>
                <a:spcPct val="0"/>
              </a:spcAft>
              <a:buClrTx/>
              <a:buSzTx/>
              <a:buNone/>
            </a:pPr>
            <a:r>
              <a:rPr lang="en-GB" dirty="0"/>
              <a:t>    &lt;</a:t>
            </a:r>
            <a:r>
              <a:rPr lang="en-GB" dirty="0" err="1"/>
              <a:t>EditText</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android:id</a:t>
            </a:r>
            <a:r>
              <a:rPr lang="en-GB" dirty="0"/>
              <a:t>="@+id/</a:t>
            </a:r>
            <a:r>
              <a:rPr lang="en-GB" dirty="0" err="1"/>
              <a:t>editFile</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android:layout_width</a:t>
            </a:r>
            <a:r>
              <a:rPr lang="en-GB" dirty="0"/>
              <a:t>="</a:t>
            </a:r>
            <a:r>
              <a:rPr lang="en-GB" dirty="0" err="1"/>
              <a:t>wrap_content</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android:layout_height</a:t>
            </a:r>
            <a:r>
              <a:rPr lang="en-GB" dirty="0"/>
              <a:t>="</a:t>
            </a:r>
            <a:r>
              <a:rPr lang="en-GB" dirty="0" err="1"/>
              <a:t>wrap_content</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android:inputType</a:t>
            </a:r>
            <a:r>
              <a:rPr lang="en-GB" dirty="0"/>
              <a:t>="</a:t>
            </a:r>
            <a:r>
              <a:rPr lang="en-GB" dirty="0" err="1"/>
              <a:t>textPersonName</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android:hint</a:t>
            </a:r>
            <a:r>
              <a:rPr lang="en-GB" dirty="0"/>
              <a:t>="file name" /&gt; </a:t>
            </a:r>
            <a:endParaRPr lang="en-GB" dirty="0" smtClean="0"/>
          </a:p>
          <a:p>
            <a:pPr marL="0" lvl="0" indent="0" eaLnBrk="0" fontAlgn="base" hangingPunct="0">
              <a:lnSpc>
                <a:spcPct val="100000"/>
              </a:lnSpc>
              <a:spcBef>
                <a:spcPct val="0"/>
              </a:spcBef>
              <a:spcAft>
                <a:spcPct val="0"/>
              </a:spcAft>
              <a:buClrTx/>
              <a:buSzTx/>
              <a:buNone/>
            </a:pPr>
            <a:endParaRPr lang="en-GB" dirty="0" smtClean="0"/>
          </a:p>
          <a:p>
            <a:pPr marL="0" lvl="0" indent="0" eaLnBrk="0" fontAlgn="base" hangingPunct="0">
              <a:lnSpc>
                <a:spcPct val="100000"/>
              </a:lnSpc>
              <a:spcBef>
                <a:spcPct val="0"/>
              </a:spcBef>
              <a:spcAft>
                <a:spcPct val="0"/>
              </a:spcAft>
              <a:buClrTx/>
              <a:buSzTx/>
              <a:buNone/>
            </a:pPr>
            <a:r>
              <a:rPr lang="en-IN" dirty="0"/>
              <a:t> </a:t>
            </a:r>
            <a:r>
              <a:rPr lang="en-IN" dirty="0" smtClean="0"/>
              <a:t>    &lt;</a:t>
            </a:r>
            <a:r>
              <a:rPr lang="en-IN" dirty="0" err="1"/>
              <a:t>TextView</a:t>
            </a:r>
            <a:r>
              <a:rPr lang="en-IN" dirty="0"/>
              <a:t>  </a:t>
            </a:r>
          </a:p>
          <a:p>
            <a:pPr marL="0" lvl="0" indent="0" eaLnBrk="0" fontAlgn="base" hangingPunct="0">
              <a:lnSpc>
                <a:spcPct val="100000"/>
              </a:lnSpc>
              <a:spcBef>
                <a:spcPct val="0"/>
              </a:spcBef>
              <a:spcAft>
                <a:spcPct val="0"/>
              </a:spcAft>
              <a:buClrTx/>
              <a:buSzTx/>
              <a:buNone/>
            </a:pPr>
            <a:r>
              <a:rPr lang="en-IN" dirty="0"/>
              <a:t>        </a:t>
            </a:r>
            <a:r>
              <a:rPr lang="en-IN" dirty="0" err="1"/>
              <a:t>android:id</a:t>
            </a:r>
            <a:r>
              <a:rPr lang="en-IN" dirty="0"/>
              <a:t>="@+id/textView2"  </a:t>
            </a:r>
          </a:p>
          <a:p>
            <a:pPr marL="0" lvl="0" indent="0" eaLnBrk="0" fontAlgn="base" hangingPunct="0">
              <a:lnSpc>
                <a:spcPct val="100000"/>
              </a:lnSpc>
              <a:spcBef>
                <a:spcPct val="0"/>
              </a:spcBef>
              <a:spcAft>
                <a:spcPct val="0"/>
              </a:spcAft>
              <a:buClrTx/>
              <a:buSzTx/>
              <a:buNone/>
            </a:pPr>
            <a:r>
              <a:rPr lang="en-IN" dirty="0"/>
              <a:t>        </a:t>
            </a:r>
            <a:r>
              <a:rPr lang="en-IN" dirty="0" err="1"/>
              <a:t>android:layout_width</a:t>
            </a:r>
            <a:r>
              <a:rPr lang="en-IN" dirty="0"/>
              <a:t>="</a:t>
            </a:r>
            <a:r>
              <a:rPr lang="en-IN" dirty="0" err="1"/>
              <a:t>wrap_content</a:t>
            </a:r>
            <a:r>
              <a:rPr lang="en-IN" dirty="0"/>
              <a:t>"  </a:t>
            </a:r>
          </a:p>
          <a:p>
            <a:pPr marL="0" lvl="0" indent="0" eaLnBrk="0" fontAlgn="base" hangingPunct="0">
              <a:lnSpc>
                <a:spcPct val="100000"/>
              </a:lnSpc>
              <a:spcBef>
                <a:spcPct val="0"/>
              </a:spcBef>
              <a:spcAft>
                <a:spcPct val="0"/>
              </a:spcAft>
              <a:buClrTx/>
              <a:buSzTx/>
              <a:buNone/>
            </a:pPr>
            <a:r>
              <a:rPr lang="en-IN" dirty="0"/>
              <a:t>        </a:t>
            </a:r>
            <a:r>
              <a:rPr lang="en-IN" dirty="0" err="1"/>
              <a:t>android:layout_height</a:t>
            </a:r>
            <a:r>
              <a:rPr lang="en-IN" dirty="0"/>
              <a:t>="</a:t>
            </a:r>
            <a:r>
              <a:rPr lang="en-IN" dirty="0" err="1"/>
              <a:t>wrap_content</a:t>
            </a:r>
            <a:r>
              <a:rPr lang="en-IN" dirty="0"/>
              <a:t>"  </a:t>
            </a:r>
          </a:p>
          <a:p>
            <a:pPr marL="0" lvl="0" indent="0" eaLnBrk="0" fontAlgn="base" hangingPunct="0">
              <a:lnSpc>
                <a:spcPct val="100000"/>
              </a:lnSpc>
              <a:spcBef>
                <a:spcPct val="0"/>
              </a:spcBef>
              <a:spcAft>
                <a:spcPct val="0"/>
              </a:spcAft>
              <a:buClrTx/>
              <a:buSzTx/>
              <a:buNone/>
            </a:pPr>
            <a:r>
              <a:rPr lang="en-IN" dirty="0"/>
              <a:t>        </a:t>
            </a:r>
            <a:r>
              <a:rPr lang="en-IN" dirty="0" err="1"/>
              <a:t>android:layout_below</a:t>
            </a:r>
            <a:r>
              <a:rPr lang="en-IN" dirty="0"/>
              <a:t>="@+id/</a:t>
            </a:r>
            <a:r>
              <a:rPr lang="en-IN" dirty="0" err="1"/>
              <a:t>textView</a:t>
            </a:r>
            <a:r>
              <a:rPr lang="en-IN" dirty="0"/>
              <a:t>"  </a:t>
            </a:r>
          </a:p>
          <a:p>
            <a:pPr marL="0" lvl="0" indent="0" eaLnBrk="0" fontAlgn="base" hangingPunct="0">
              <a:lnSpc>
                <a:spcPct val="100000"/>
              </a:lnSpc>
              <a:spcBef>
                <a:spcPct val="0"/>
              </a:spcBef>
              <a:spcAft>
                <a:spcPct val="0"/>
              </a:spcAft>
              <a:buClrTx/>
              <a:buSzTx/>
              <a:buNone/>
            </a:pPr>
            <a:r>
              <a:rPr lang="en-IN" dirty="0"/>
              <a:t>        </a:t>
            </a:r>
            <a:r>
              <a:rPr lang="en-IN" dirty="0" err="1"/>
              <a:t>android:text</a:t>
            </a:r>
            <a:r>
              <a:rPr lang="en-IN" dirty="0"/>
              <a:t>="File Data"/&gt; </a:t>
            </a:r>
            <a:endParaRPr lang="en-IN" dirty="0"/>
          </a:p>
          <a:p>
            <a:endParaRPr lang="en-GB" dirty="0"/>
          </a:p>
        </p:txBody>
      </p:sp>
      <p:sp>
        <p:nvSpPr>
          <p:cNvPr id="2" name="Rectangle 1"/>
          <p:cNvSpPr/>
          <p:nvPr/>
        </p:nvSpPr>
        <p:spPr>
          <a:xfrm>
            <a:off x="7318549" y="1855373"/>
            <a:ext cx="4464496" cy="4939814"/>
          </a:xfrm>
          <a:prstGeom prst="rect">
            <a:avLst/>
          </a:prstGeom>
        </p:spPr>
        <p:txBody>
          <a:bodyPr wrap="square">
            <a:spAutoFit/>
          </a:bodyPr>
          <a:lstStyle/>
          <a:p>
            <a:r>
              <a:rPr lang="en-IN" sz="1500" dirty="0"/>
              <a:t>&lt;</a:t>
            </a:r>
            <a:r>
              <a:rPr lang="en-IN" sz="1500" dirty="0" err="1"/>
              <a:t>EditText</a:t>
            </a:r>
            <a:r>
              <a:rPr lang="en-IN" sz="1500" dirty="0"/>
              <a:t>  </a:t>
            </a:r>
          </a:p>
          <a:p>
            <a:r>
              <a:rPr lang="en-IN" sz="1500" dirty="0"/>
              <a:t>        </a:t>
            </a:r>
            <a:r>
              <a:rPr lang="en-IN" sz="1500" dirty="0" err="1"/>
              <a:t>android:id</a:t>
            </a:r>
            <a:r>
              <a:rPr lang="en-IN" sz="1500" dirty="0"/>
              <a:t>="@+id/</a:t>
            </a:r>
            <a:r>
              <a:rPr lang="en-IN" sz="1500" dirty="0" err="1"/>
              <a:t>editData</a:t>
            </a:r>
            <a:r>
              <a:rPr lang="en-IN" sz="1500" dirty="0"/>
              <a:t>"  </a:t>
            </a:r>
          </a:p>
          <a:p>
            <a:r>
              <a:rPr lang="en-IN" sz="1500" dirty="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android:lines</a:t>
            </a:r>
            <a:r>
              <a:rPr lang="en-IN" sz="1500" dirty="0"/>
              <a:t>="5"  </a:t>
            </a:r>
          </a:p>
          <a:p>
            <a:r>
              <a:rPr lang="en-IN" sz="1500" dirty="0"/>
              <a:t>        </a:t>
            </a:r>
            <a:r>
              <a:rPr lang="en-IN" sz="1500" dirty="0" err="1"/>
              <a:t>android:hint</a:t>
            </a:r>
            <a:r>
              <a:rPr lang="en-IN" sz="1500" dirty="0"/>
              <a:t>="data" /&gt;  </a:t>
            </a:r>
          </a:p>
          <a:p>
            <a:r>
              <a:rPr lang="en-IN" sz="1500" dirty="0"/>
              <a:t>  </a:t>
            </a:r>
          </a:p>
          <a:p>
            <a:r>
              <a:rPr lang="en-IN" sz="1500" dirty="0"/>
              <a:t>    &lt;Button  </a:t>
            </a:r>
          </a:p>
          <a:p>
            <a:r>
              <a:rPr lang="en-IN" sz="1500" dirty="0"/>
              <a:t>        </a:t>
            </a:r>
            <a:r>
              <a:rPr lang="en-IN" sz="1500" dirty="0" err="1"/>
              <a:t>android:id</a:t>
            </a:r>
            <a:r>
              <a:rPr lang="en-IN" sz="1500" dirty="0"/>
              <a:t>="@+id/</a:t>
            </a:r>
            <a:r>
              <a:rPr lang="en-IN" sz="1500" dirty="0" err="1"/>
              <a:t>btnSave</a:t>
            </a:r>
            <a:r>
              <a:rPr lang="en-IN" sz="1500" dirty="0"/>
              <a:t>"  </a:t>
            </a:r>
          </a:p>
          <a:p>
            <a:r>
              <a:rPr lang="en-IN" sz="1500" dirty="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android:layout_alignParentBottom</a:t>
            </a:r>
            <a:r>
              <a:rPr lang="en-IN" sz="1500" dirty="0"/>
              <a:t>="true"  </a:t>
            </a:r>
          </a:p>
          <a:p>
            <a:r>
              <a:rPr lang="en-IN" sz="1500" dirty="0"/>
              <a:t>        </a:t>
            </a:r>
            <a:r>
              <a:rPr lang="en-IN" sz="1500" dirty="0" err="1"/>
              <a:t>android:layout_marginBottom</a:t>
            </a:r>
            <a:r>
              <a:rPr lang="en-IN" sz="1500" dirty="0"/>
              <a:t>="53dp"  </a:t>
            </a:r>
          </a:p>
          <a:p>
            <a:r>
              <a:rPr lang="en-IN" sz="1500" dirty="0"/>
              <a:t>        </a:t>
            </a:r>
            <a:r>
              <a:rPr lang="en-IN" sz="1500" dirty="0" err="1"/>
              <a:t>android:text</a:t>
            </a:r>
            <a:r>
              <a:rPr lang="en-IN" sz="1500" dirty="0"/>
              <a:t>="Save" /&gt;  </a:t>
            </a:r>
          </a:p>
          <a:p>
            <a:r>
              <a:rPr lang="en-IN" sz="1500" dirty="0"/>
              <a:t>  </a:t>
            </a:r>
          </a:p>
          <a:p>
            <a:r>
              <a:rPr lang="en-IN" sz="1500" dirty="0"/>
              <a:t>    &lt;Button  </a:t>
            </a:r>
          </a:p>
          <a:p>
            <a:r>
              <a:rPr lang="en-IN" sz="1500" dirty="0"/>
              <a:t>        </a:t>
            </a:r>
            <a:r>
              <a:rPr lang="en-IN" sz="1500" dirty="0" err="1"/>
              <a:t>android:id</a:t>
            </a:r>
            <a:r>
              <a:rPr lang="en-IN" sz="1500" dirty="0"/>
              <a:t>="@+id/</a:t>
            </a:r>
            <a:r>
              <a:rPr lang="en-IN" sz="1500" dirty="0" err="1"/>
              <a:t>btnView</a:t>
            </a:r>
            <a:r>
              <a:rPr lang="en-IN" sz="1500" dirty="0"/>
              <a:t>"  </a:t>
            </a:r>
          </a:p>
          <a:p>
            <a:r>
              <a:rPr lang="en-IN" sz="1500" dirty="0"/>
              <a:t>        </a:t>
            </a:r>
            <a:r>
              <a:rPr lang="en-IN" sz="1500" dirty="0" err="1"/>
              <a:t>android:layout_width</a:t>
            </a:r>
            <a:r>
              <a:rPr lang="en-IN" sz="1500" dirty="0"/>
              <a:t>="</a:t>
            </a:r>
            <a:r>
              <a:rPr lang="en-IN" sz="1500" dirty="0" err="1"/>
              <a:t>wrap_content</a:t>
            </a:r>
            <a:r>
              <a:rPr lang="en-IN" sz="1500" dirty="0"/>
              <a:t>"  </a:t>
            </a:r>
          </a:p>
          <a:p>
            <a:r>
              <a:rPr lang="en-IN" sz="1500" dirty="0"/>
              <a:t>        </a:t>
            </a:r>
            <a:r>
              <a:rPr lang="en-IN" sz="1500" dirty="0" err="1"/>
              <a:t>android:layout_height</a:t>
            </a:r>
            <a:r>
              <a:rPr lang="en-IN" sz="1500" dirty="0"/>
              <a:t>="</a:t>
            </a:r>
            <a:r>
              <a:rPr lang="en-IN" sz="1500" dirty="0" err="1"/>
              <a:t>wrap_content</a:t>
            </a:r>
            <a:r>
              <a:rPr lang="en-IN" sz="1500" dirty="0"/>
              <a:t>"         </a:t>
            </a:r>
          </a:p>
          <a:p>
            <a:r>
              <a:rPr lang="en-IN" sz="1500" dirty="0"/>
              <a:t>        </a:t>
            </a:r>
            <a:r>
              <a:rPr lang="en-IN" sz="1500" dirty="0" err="1"/>
              <a:t>android:text</a:t>
            </a:r>
            <a:r>
              <a:rPr lang="en-IN" sz="1500" dirty="0"/>
              <a:t>="View" /&gt;  </a:t>
            </a:r>
          </a:p>
          <a:p>
            <a:r>
              <a:rPr lang="en-IN" sz="1500" dirty="0"/>
              <a:t>&lt;/</a:t>
            </a:r>
            <a:r>
              <a:rPr lang="en-IN" sz="1500" dirty="0" err="1"/>
              <a:t>RelativeLayout</a:t>
            </a:r>
            <a:r>
              <a:rPr lang="en-IN" sz="1500" dirty="0"/>
              <a:t>&gt; </a:t>
            </a:r>
          </a:p>
        </p:txBody>
      </p:sp>
      <p:sp>
        <p:nvSpPr>
          <p:cNvPr id="3" name="Rounded Rectangle 2"/>
          <p:cNvSpPr/>
          <p:nvPr/>
        </p:nvSpPr>
        <p:spPr>
          <a:xfrm>
            <a:off x="7246540" y="1600200"/>
            <a:ext cx="72009"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10627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Internal Storage</a:t>
            </a:r>
          </a:p>
        </p:txBody>
      </p:sp>
      <p:sp>
        <p:nvSpPr>
          <p:cNvPr id="14" name="Content Placeholder 13"/>
          <p:cNvSpPr>
            <a:spLocks noGrp="1"/>
          </p:cNvSpPr>
          <p:nvPr>
            <p:ph idx="1"/>
          </p:nvPr>
        </p:nvSpPr>
        <p:spPr>
          <a:xfrm>
            <a:off x="1522413" y="1792560"/>
            <a:ext cx="10404647" cy="4876800"/>
          </a:xfrm>
        </p:spPr>
        <p:txBody>
          <a:bodyPr>
            <a:normAutofit fontScale="55000" lnSpcReduction="20000"/>
          </a:bodyPr>
          <a:lstStyle/>
          <a:p>
            <a:pPr marL="0" lvl="0" indent="0" eaLnBrk="0" fontAlgn="base" hangingPunct="0">
              <a:lnSpc>
                <a:spcPct val="100000"/>
              </a:lnSpc>
              <a:spcBef>
                <a:spcPct val="0"/>
              </a:spcBef>
              <a:spcAft>
                <a:spcPct val="0"/>
              </a:spcAft>
              <a:buClrTx/>
              <a:buSzTx/>
              <a:buNone/>
            </a:pPr>
            <a:r>
              <a:rPr lang="en-GB" dirty="0" err="1"/>
              <a:t>val</a:t>
            </a:r>
            <a:r>
              <a:rPr lang="en-GB" dirty="0"/>
              <a:t> </a:t>
            </a:r>
            <a:r>
              <a:rPr lang="en-GB" dirty="0" err="1"/>
              <a:t>fileName</a:t>
            </a:r>
            <a:r>
              <a:rPr lang="en-GB" dirty="0"/>
              <a:t> = </a:t>
            </a:r>
            <a:r>
              <a:rPr lang="en-GB" dirty="0" err="1"/>
              <a:t>findViewById</a:t>
            </a:r>
            <a:r>
              <a:rPr lang="en-GB" dirty="0"/>
              <a:t>&lt;</a:t>
            </a:r>
            <a:r>
              <a:rPr lang="en-GB" dirty="0" err="1"/>
              <a:t>EditText</a:t>
            </a:r>
            <a:r>
              <a:rPr lang="en-GB" dirty="0"/>
              <a:t>&gt;(</a:t>
            </a:r>
            <a:r>
              <a:rPr lang="en-GB" dirty="0" err="1"/>
              <a:t>R.id.editFile</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val</a:t>
            </a:r>
            <a:r>
              <a:rPr lang="en-GB" dirty="0"/>
              <a:t> </a:t>
            </a:r>
            <a:r>
              <a:rPr lang="en-GB" dirty="0" err="1"/>
              <a:t>fileData</a:t>
            </a:r>
            <a:r>
              <a:rPr lang="en-GB" dirty="0"/>
              <a:t> = </a:t>
            </a:r>
            <a:r>
              <a:rPr lang="en-GB" dirty="0" err="1"/>
              <a:t>findViewById</a:t>
            </a:r>
            <a:r>
              <a:rPr lang="en-GB" dirty="0"/>
              <a:t>&lt;</a:t>
            </a:r>
            <a:r>
              <a:rPr lang="en-GB" dirty="0" err="1"/>
              <a:t>EditText</a:t>
            </a:r>
            <a:r>
              <a:rPr lang="en-GB" dirty="0"/>
              <a:t>&gt;(</a:t>
            </a:r>
            <a:r>
              <a:rPr lang="en-GB" dirty="0" err="1"/>
              <a:t>R.id.editData</a:t>
            </a:r>
            <a:r>
              <a:rPr lang="en-GB" dirty="0"/>
              <a:t>)  </a:t>
            </a:r>
          </a:p>
          <a:p>
            <a:pPr marL="0" lvl="0" indent="0" eaLnBrk="0" fontAlgn="base" hangingPunct="0">
              <a:lnSpc>
                <a:spcPct val="100000"/>
              </a:lnSpc>
              <a:spcBef>
                <a:spcPct val="0"/>
              </a:spcBef>
              <a:spcAft>
                <a:spcPct val="0"/>
              </a:spcAft>
              <a:buClrTx/>
              <a:buSzTx/>
              <a:buNone/>
            </a:pP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val</a:t>
            </a:r>
            <a:r>
              <a:rPr lang="en-GB" dirty="0"/>
              <a:t> </a:t>
            </a:r>
            <a:r>
              <a:rPr lang="en-GB" dirty="0" err="1"/>
              <a:t>btnSave</a:t>
            </a:r>
            <a:r>
              <a:rPr lang="en-GB" dirty="0"/>
              <a:t> = </a:t>
            </a:r>
            <a:r>
              <a:rPr lang="en-GB" dirty="0" err="1"/>
              <a:t>findViewById</a:t>
            </a:r>
            <a:r>
              <a:rPr lang="en-GB" dirty="0"/>
              <a:t>&lt;Button&gt;(</a:t>
            </a:r>
            <a:r>
              <a:rPr lang="en-GB" dirty="0" err="1"/>
              <a:t>R.id.btnSave</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val</a:t>
            </a:r>
            <a:r>
              <a:rPr lang="en-GB" dirty="0"/>
              <a:t> </a:t>
            </a:r>
            <a:r>
              <a:rPr lang="en-GB" dirty="0" err="1"/>
              <a:t>btnView</a:t>
            </a:r>
            <a:r>
              <a:rPr lang="en-GB" dirty="0"/>
              <a:t> = </a:t>
            </a:r>
            <a:r>
              <a:rPr lang="en-GB" dirty="0" err="1"/>
              <a:t>findViewById</a:t>
            </a:r>
            <a:r>
              <a:rPr lang="en-GB" dirty="0"/>
              <a:t>&lt;Button&gt;(</a:t>
            </a:r>
            <a:r>
              <a:rPr lang="en-GB" dirty="0" err="1"/>
              <a:t>R.id.btnView</a:t>
            </a:r>
            <a:r>
              <a:rPr lang="en-GB" dirty="0"/>
              <a:t>)  </a:t>
            </a:r>
          </a:p>
          <a:p>
            <a:pPr marL="0" lvl="0" indent="0" eaLnBrk="0" fontAlgn="base" hangingPunct="0">
              <a:lnSpc>
                <a:spcPct val="100000"/>
              </a:lnSpc>
              <a:spcBef>
                <a:spcPct val="0"/>
              </a:spcBef>
              <a:spcAft>
                <a:spcPct val="0"/>
              </a:spcAft>
              <a:buClrTx/>
              <a:buSzTx/>
              <a:buNone/>
            </a:pP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btnSave.setOnClickListener</a:t>
            </a:r>
            <a:r>
              <a:rPr lang="en-GB" dirty="0"/>
              <a:t>(</a:t>
            </a:r>
            <a:r>
              <a:rPr lang="en-GB" dirty="0" err="1"/>
              <a:t>View.OnClickListener</a:t>
            </a:r>
            <a:r>
              <a:rPr lang="en-GB" dirty="0"/>
              <a:t> {  </a:t>
            </a:r>
          </a:p>
          <a:p>
            <a:pPr marL="0" lvl="0" indent="0" eaLnBrk="0" fontAlgn="base" hangingPunct="0">
              <a:lnSpc>
                <a:spcPct val="100000"/>
              </a:lnSpc>
              <a:spcBef>
                <a:spcPct val="0"/>
              </a:spcBef>
              <a:spcAft>
                <a:spcPct val="0"/>
              </a:spcAft>
              <a:buClrTx/>
              <a:buSzTx/>
              <a:buNone/>
            </a:pPr>
            <a:r>
              <a:rPr lang="en-GB" dirty="0"/>
              <a:t>            </a:t>
            </a:r>
            <a:r>
              <a:rPr lang="en-GB" dirty="0" err="1"/>
              <a:t>val</a:t>
            </a:r>
            <a:r>
              <a:rPr lang="en-GB" dirty="0"/>
              <a:t> file:String = </a:t>
            </a:r>
            <a:r>
              <a:rPr lang="en-GB" dirty="0" err="1"/>
              <a:t>fileName.text.toString</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val</a:t>
            </a:r>
            <a:r>
              <a:rPr lang="en-GB" dirty="0"/>
              <a:t> </a:t>
            </a:r>
            <a:r>
              <a:rPr lang="en-GB" dirty="0" err="1"/>
              <a:t>data:String</a:t>
            </a:r>
            <a:r>
              <a:rPr lang="en-GB" dirty="0"/>
              <a:t> = </a:t>
            </a:r>
            <a:r>
              <a:rPr lang="en-GB" dirty="0" err="1"/>
              <a:t>fileData.text.toString</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val</a:t>
            </a:r>
            <a:r>
              <a:rPr lang="en-GB" dirty="0"/>
              <a:t> </a:t>
            </a:r>
            <a:r>
              <a:rPr lang="en-GB" dirty="0" err="1"/>
              <a:t>fileOutputStream:FileOutputStream</a:t>
            </a:r>
            <a:r>
              <a:rPr lang="en-GB" dirty="0"/>
              <a:t>  </a:t>
            </a:r>
          </a:p>
          <a:p>
            <a:pPr marL="0" lvl="0" indent="0" eaLnBrk="0" fontAlgn="base" hangingPunct="0">
              <a:lnSpc>
                <a:spcPct val="100000"/>
              </a:lnSpc>
              <a:spcBef>
                <a:spcPct val="0"/>
              </a:spcBef>
              <a:spcAft>
                <a:spcPct val="0"/>
              </a:spcAft>
              <a:buClrTx/>
              <a:buSzTx/>
              <a:buNone/>
            </a:pPr>
            <a:r>
              <a:rPr lang="en-GB" dirty="0"/>
              <a:t>            try {  </a:t>
            </a:r>
          </a:p>
          <a:p>
            <a:pPr marL="0" lvl="0" indent="0" eaLnBrk="0" fontAlgn="base" hangingPunct="0">
              <a:lnSpc>
                <a:spcPct val="100000"/>
              </a:lnSpc>
              <a:spcBef>
                <a:spcPct val="0"/>
              </a:spcBef>
              <a:spcAft>
                <a:spcPct val="0"/>
              </a:spcAft>
              <a:buClrTx/>
              <a:buSzTx/>
              <a:buNone/>
            </a:pPr>
            <a:r>
              <a:rPr lang="en-GB" dirty="0"/>
              <a:t>                </a:t>
            </a:r>
            <a:r>
              <a:rPr lang="en-GB" dirty="0" err="1"/>
              <a:t>fileOutputStream</a:t>
            </a:r>
            <a:r>
              <a:rPr lang="en-GB" dirty="0"/>
              <a:t> = </a:t>
            </a:r>
            <a:r>
              <a:rPr lang="en-GB" dirty="0" err="1"/>
              <a:t>openFileOutput</a:t>
            </a:r>
            <a:r>
              <a:rPr lang="en-GB" dirty="0"/>
              <a:t>(file, </a:t>
            </a:r>
            <a:r>
              <a:rPr lang="en-GB" dirty="0" err="1"/>
              <a:t>Context.MODE_PRIVATE</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fileOutputStream.write</a:t>
            </a:r>
            <a:r>
              <a:rPr lang="en-GB" dirty="0"/>
              <a:t>(</a:t>
            </a:r>
            <a:r>
              <a:rPr lang="en-GB" dirty="0" err="1"/>
              <a:t>data.toByteArray</a:t>
            </a:r>
            <a:r>
              <a:rPr lang="en-GB" dirty="0"/>
              <a:t>())  </a:t>
            </a:r>
          </a:p>
          <a:p>
            <a:pPr marL="0" lvl="0" indent="0" eaLnBrk="0" fontAlgn="base" hangingPunct="0">
              <a:lnSpc>
                <a:spcPct val="100000"/>
              </a:lnSpc>
              <a:spcBef>
                <a:spcPct val="0"/>
              </a:spcBef>
              <a:spcAft>
                <a:spcPct val="0"/>
              </a:spcAft>
              <a:buClrTx/>
              <a:buSzTx/>
              <a:buNone/>
            </a:pPr>
            <a:r>
              <a:rPr lang="en-GB" dirty="0"/>
              <a:t>            } catch (e: </a:t>
            </a:r>
            <a:r>
              <a:rPr lang="en-GB" dirty="0" err="1"/>
              <a:t>FileNotFoundException</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e.printStackTrace</a:t>
            </a:r>
            <a:r>
              <a:rPr lang="en-GB" dirty="0"/>
              <a:t>()  </a:t>
            </a:r>
          </a:p>
          <a:p>
            <a:pPr marL="0" lvl="0" indent="0" eaLnBrk="0" fontAlgn="base" hangingPunct="0">
              <a:lnSpc>
                <a:spcPct val="100000"/>
              </a:lnSpc>
              <a:spcBef>
                <a:spcPct val="0"/>
              </a:spcBef>
              <a:spcAft>
                <a:spcPct val="0"/>
              </a:spcAft>
              <a:buClrTx/>
              <a:buSzTx/>
              <a:buNone/>
            </a:pPr>
            <a:r>
              <a:rPr lang="en-GB" dirty="0"/>
              <a:t>            }catch (e: </a:t>
            </a:r>
            <a:r>
              <a:rPr lang="en-GB" dirty="0" err="1"/>
              <a:t>NumberFormatException</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e.printStackTrace</a:t>
            </a:r>
            <a:r>
              <a:rPr lang="en-GB" dirty="0"/>
              <a:t>()  </a:t>
            </a:r>
          </a:p>
          <a:p>
            <a:pPr marL="0" lvl="0" indent="0" eaLnBrk="0" fontAlgn="base" hangingPunct="0">
              <a:lnSpc>
                <a:spcPct val="100000"/>
              </a:lnSpc>
              <a:spcBef>
                <a:spcPct val="0"/>
              </a:spcBef>
              <a:spcAft>
                <a:spcPct val="0"/>
              </a:spcAft>
              <a:buClrTx/>
              <a:buSzTx/>
              <a:buNone/>
            </a:pPr>
            <a:r>
              <a:rPr lang="en-GB" dirty="0"/>
              <a:t>            }catch (e: </a:t>
            </a:r>
            <a:r>
              <a:rPr lang="en-GB" dirty="0" err="1"/>
              <a:t>IOException</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e.printStackTrace</a:t>
            </a:r>
            <a:r>
              <a:rPr lang="en-GB" dirty="0"/>
              <a:t>()  </a:t>
            </a:r>
          </a:p>
          <a:p>
            <a:pPr marL="0" lvl="0" indent="0" eaLnBrk="0" fontAlgn="base" hangingPunct="0">
              <a:lnSpc>
                <a:spcPct val="100000"/>
              </a:lnSpc>
              <a:spcBef>
                <a:spcPct val="0"/>
              </a:spcBef>
              <a:spcAft>
                <a:spcPct val="0"/>
              </a:spcAft>
              <a:buClrTx/>
              <a:buSzTx/>
              <a:buNone/>
            </a:pPr>
            <a:r>
              <a:rPr lang="en-GB" dirty="0"/>
              <a:t>            }catch (e: Exception){  </a:t>
            </a:r>
          </a:p>
          <a:p>
            <a:pPr marL="0" lvl="0" indent="0" eaLnBrk="0" fontAlgn="base" hangingPunct="0">
              <a:lnSpc>
                <a:spcPct val="100000"/>
              </a:lnSpc>
              <a:spcBef>
                <a:spcPct val="0"/>
              </a:spcBef>
              <a:spcAft>
                <a:spcPct val="0"/>
              </a:spcAft>
              <a:buClrTx/>
              <a:buSzTx/>
              <a:buNone/>
            </a:pPr>
            <a:r>
              <a:rPr lang="en-GB" dirty="0"/>
              <a:t>                </a:t>
            </a:r>
            <a:r>
              <a:rPr lang="en-GB" dirty="0" err="1"/>
              <a:t>e.printStackTrace</a:t>
            </a:r>
            <a:r>
              <a:rPr lang="en-GB" dirty="0"/>
              <a:t>()  </a:t>
            </a:r>
          </a:p>
          <a:p>
            <a:pPr marL="0" lvl="0" indent="0" eaLnBrk="0" fontAlgn="base" hangingPunct="0">
              <a:lnSpc>
                <a:spcPct val="100000"/>
              </a:lnSpc>
              <a:spcBef>
                <a:spcPct val="0"/>
              </a:spcBef>
              <a:spcAft>
                <a:spcPct val="0"/>
              </a:spcAft>
              <a:buClrTx/>
              <a:buSzTx/>
              <a:buNone/>
            </a:pPr>
            <a:r>
              <a:rPr lang="en-GB" dirty="0"/>
              <a:t>            }  </a:t>
            </a:r>
          </a:p>
          <a:p>
            <a:pPr marL="0" lvl="0" indent="0" eaLnBrk="0" fontAlgn="base" hangingPunct="0">
              <a:lnSpc>
                <a:spcPct val="100000"/>
              </a:lnSpc>
              <a:spcBef>
                <a:spcPct val="0"/>
              </a:spcBef>
              <a:spcAft>
                <a:spcPct val="0"/>
              </a:spcAft>
              <a:buClrTx/>
              <a:buSzTx/>
              <a:buNone/>
            </a:pPr>
            <a:r>
              <a:rPr lang="en-GB" dirty="0"/>
              <a:t>            </a:t>
            </a:r>
            <a:r>
              <a:rPr lang="en-GB" dirty="0" err="1"/>
              <a:t>Toast.makeText</a:t>
            </a:r>
            <a:r>
              <a:rPr lang="en-GB" dirty="0"/>
              <a:t>(</a:t>
            </a:r>
            <a:r>
              <a:rPr lang="en-GB" dirty="0" err="1"/>
              <a:t>applicationContext</a:t>
            </a:r>
            <a:r>
              <a:rPr lang="en-GB" dirty="0"/>
              <a:t>,"data save</a:t>
            </a:r>
            <a:r>
              <a:rPr lang="en-GB" dirty="0" smtClean="0"/>
              <a:t>",</a:t>
            </a:r>
          </a:p>
          <a:p>
            <a:pPr marL="0" lvl="0" indent="0" eaLnBrk="0" fontAlgn="base" hangingPunct="0">
              <a:lnSpc>
                <a:spcPct val="100000"/>
              </a:lnSpc>
              <a:spcBef>
                <a:spcPct val="0"/>
              </a:spcBef>
              <a:spcAft>
                <a:spcPct val="0"/>
              </a:spcAft>
              <a:buClrTx/>
              <a:buSzTx/>
              <a:buNone/>
            </a:pPr>
            <a:r>
              <a:rPr lang="en-GB" dirty="0" err="1" smtClean="0"/>
              <a:t>Toast.LENGTH_LONG</a:t>
            </a:r>
            <a:r>
              <a:rPr lang="en-GB" dirty="0"/>
              <a:t>).show()  </a:t>
            </a:r>
          </a:p>
          <a:p>
            <a:pPr marL="0" lvl="0" indent="0" eaLnBrk="0" fontAlgn="base" hangingPunct="0">
              <a:lnSpc>
                <a:spcPct val="100000"/>
              </a:lnSpc>
              <a:spcBef>
                <a:spcPct val="0"/>
              </a:spcBef>
              <a:spcAft>
                <a:spcPct val="0"/>
              </a:spcAft>
              <a:buClrTx/>
              <a:buSzTx/>
              <a:buNone/>
            </a:pPr>
            <a:r>
              <a:rPr lang="en-GB" dirty="0"/>
              <a:t>            </a:t>
            </a:r>
            <a:r>
              <a:rPr lang="en-GB" dirty="0" err="1"/>
              <a:t>fileName.text.clear</a:t>
            </a:r>
            <a:r>
              <a:rPr lang="en-GB" dirty="0"/>
              <a:t>()  </a:t>
            </a:r>
          </a:p>
          <a:p>
            <a:pPr marL="0" lvl="0" indent="0" eaLnBrk="0" fontAlgn="base" hangingPunct="0">
              <a:lnSpc>
                <a:spcPct val="100000"/>
              </a:lnSpc>
              <a:spcBef>
                <a:spcPct val="0"/>
              </a:spcBef>
              <a:spcAft>
                <a:spcPct val="0"/>
              </a:spcAft>
              <a:buClrTx/>
              <a:buSzTx/>
              <a:buNone/>
            </a:pPr>
            <a:r>
              <a:rPr lang="en-GB" dirty="0"/>
              <a:t>            </a:t>
            </a:r>
            <a:r>
              <a:rPr lang="en-GB" dirty="0" err="1"/>
              <a:t>fileData.text.clear</a:t>
            </a:r>
            <a:r>
              <a:rPr lang="en-GB" dirty="0"/>
              <a:t>()  </a:t>
            </a:r>
          </a:p>
          <a:p>
            <a:pPr marL="0" lvl="0" indent="0" eaLnBrk="0" fontAlgn="base" hangingPunct="0">
              <a:lnSpc>
                <a:spcPct val="100000"/>
              </a:lnSpc>
              <a:spcBef>
                <a:spcPct val="0"/>
              </a:spcBef>
              <a:spcAft>
                <a:spcPct val="0"/>
              </a:spcAft>
              <a:buClrTx/>
              <a:buSzTx/>
              <a:buNone/>
            </a:pPr>
            <a:r>
              <a:rPr lang="en-GB" dirty="0"/>
              <a:t>        }) </a:t>
            </a:r>
            <a:endParaRPr lang="en-GB" dirty="0"/>
          </a:p>
        </p:txBody>
      </p:sp>
      <p:sp>
        <p:nvSpPr>
          <p:cNvPr id="2" name="Rectangle 1"/>
          <p:cNvSpPr/>
          <p:nvPr/>
        </p:nvSpPr>
        <p:spPr>
          <a:xfrm>
            <a:off x="7318549" y="1855373"/>
            <a:ext cx="4464496" cy="4924425"/>
          </a:xfrm>
          <a:prstGeom prst="rect">
            <a:avLst/>
          </a:prstGeom>
        </p:spPr>
        <p:txBody>
          <a:bodyPr wrap="square">
            <a:spAutoFit/>
          </a:bodyPr>
          <a:lstStyle/>
          <a:p>
            <a:r>
              <a:rPr lang="en-IN" sz="1500" dirty="0"/>
              <a:t> </a:t>
            </a:r>
            <a:r>
              <a:rPr lang="en-IN" sz="1300" dirty="0" err="1"/>
              <a:t>btnView.setOnClickListener</a:t>
            </a:r>
            <a:r>
              <a:rPr lang="en-IN" sz="1300" dirty="0"/>
              <a:t>(</a:t>
            </a:r>
            <a:r>
              <a:rPr lang="en-IN" sz="1300" dirty="0" err="1"/>
              <a:t>View.OnClickListener</a:t>
            </a:r>
            <a:r>
              <a:rPr lang="en-IN" sz="1300" dirty="0"/>
              <a:t> {  </a:t>
            </a:r>
          </a:p>
          <a:p>
            <a:r>
              <a:rPr lang="en-IN" sz="1300" dirty="0"/>
              <a:t>                </a:t>
            </a:r>
            <a:r>
              <a:rPr lang="en-IN" sz="1300" dirty="0" err="1"/>
              <a:t>val</a:t>
            </a:r>
            <a:r>
              <a:rPr lang="en-IN" sz="1300" dirty="0"/>
              <a:t> filename = </a:t>
            </a:r>
            <a:r>
              <a:rPr lang="en-IN" sz="1300" dirty="0" err="1"/>
              <a:t>fileName.text.toString</a:t>
            </a:r>
            <a:r>
              <a:rPr lang="en-IN" sz="1300" dirty="0"/>
              <a:t>()  </a:t>
            </a:r>
          </a:p>
          <a:p>
            <a:r>
              <a:rPr lang="en-IN" sz="1300" dirty="0"/>
              <a:t>                if(</a:t>
            </a:r>
            <a:r>
              <a:rPr lang="en-IN" sz="1300" dirty="0" err="1"/>
              <a:t>filename.toString</a:t>
            </a:r>
            <a:r>
              <a:rPr lang="en-IN" sz="1300" dirty="0"/>
              <a:t>()!=null &amp;&amp; </a:t>
            </a:r>
            <a:r>
              <a:rPr lang="en-IN" sz="1300" dirty="0" err="1"/>
              <a:t>filename.toString</a:t>
            </a:r>
            <a:r>
              <a:rPr lang="en-IN" sz="1300" dirty="0"/>
              <a:t>().trim()!=""){  </a:t>
            </a:r>
          </a:p>
          <a:p>
            <a:r>
              <a:rPr lang="en-IN" sz="1300" dirty="0"/>
              <a:t>                   </a:t>
            </a:r>
            <a:r>
              <a:rPr lang="en-IN" sz="1300" dirty="0" err="1"/>
              <a:t>var</a:t>
            </a:r>
            <a:r>
              <a:rPr lang="en-IN" sz="1300" dirty="0"/>
              <a:t> </a:t>
            </a:r>
            <a:r>
              <a:rPr lang="en-IN" sz="1300" dirty="0" err="1"/>
              <a:t>fileInputStream</a:t>
            </a:r>
            <a:r>
              <a:rPr lang="en-IN" sz="1300" dirty="0"/>
              <a:t>: </a:t>
            </a:r>
            <a:r>
              <a:rPr lang="en-IN" sz="1300" dirty="0" err="1"/>
              <a:t>FileInputStream</a:t>
            </a:r>
            <a:r>
              <a:rPr lang="en-IN" sz="1300" dirty="0"/>
              <a:t>? = null  </a:t>
            </a:r>
          </a:p>
          <a:p>
            <a:r>
              <a:rPr lang="en-IN" sz="1300" dirty="0"/>
              <a:t>                   </a:t>
            </a:r>
            <a:r>
              <a:rPr lang="en-IN" sz="1300" dirty="0" err="1"/>
              <a:t>fileInputStream</a:t>
            </a:r>
            <a:r>
              <a:rPr lang="en-IN" sz="1300" dirty="0"/>
              <a:t> = </a:t>
            </a:r>
            <a:r>
              <a:rPr lang="en-IN" sz="1300" dirty="0" err="1"/>
              <a:t>openFileInput</a:t>
            </a:r>
            <a:r>
              <a:rPr lang="en-IN" sz="1300" dirty="0"/>
              <a:t>(filename)  </a:t>
            </a:r>
          </a:p>
          <a:p>
            <a:r>
              <a:rPr lang="en-IN" sz="1300" dirty="0"/>
              <a:t>                   </a:t>
            </a:r>
            <a:r>
              <a:rPr lang="en-IN" sz="1300" dirty="0" err="1"/>
              <a:t>var</a:t>
            </a:r>
            <a:r>
              <a:rPr lang="en-IN" sz="1300" dirty="0"/>
              <a:t> </a:t>
            </a:r>
            <a:r>
              <a:rPr lang="en-IN" sz="1300" dirty="0" err="1"/>
              <a:t>inputStreamReader</a:t>
            </a:r>
            <a:r>
              <a:rPr lang="en-IN" sz="1300" dirty="0"/>
              <a:t>: </a:t>
            </a:r>
            <a:r>
              <a:rPr lang="en-IN" sz="1300" dirty="0" err="1"/>
              <a:t>InputStreamReader</a:t>
            </a:r>
            <a:r>
              <a:rPr lang="en-IN" sz="1300" dirty="0"/>
              <a:t> = </a:t>
            </a:r>
            <a:r>
              <a:rPr lang="en-IN" sz="1300" dirty="0" err="1"/>
              <a:t>InputStreamReader</a:t>
            </a:r>
            <a:r>
              <a:rPr lang="en-IN" sz="1300" dirty="0"/>
              <a:t>(</a:t>
            </a:r>
            <a:r>
              <a:rPr lang="en-IN" sz="1300" dirty="0" err="1"/>
              <a:t>fileInputStream</a:t>
            </a:r>
            <a:r>
              <a:rPr lang="en-IN" sz="1300" dirty="0"/>
              <a:t>)  </a:t>
            </a:r>
          </a:p>
          <a:p>
            <a:r>
              <a:rPr lang="en-IN" sz="1300" dirty="0"/>
              <a:t>                   </a:t>
            </a:r>
            <a:r>
              <a:rPr lang="en-IN" sz="1300" dirty="0" err="1"/>
              <a:t>val</a:t>
            </a:r>
            <a:r>
              <a:rPr lang="en-IN" sz="1300" dirty="0"/>
              <a:t> </a:t>
            </a:r>
            <a:r>
              <a:rPr lang="en-IN" sz="1300" dirty="0" err="1"/>
              <a:t>bufferedReader</a:t>
            </a:r>
            <a:r>
              <a:rPr lang="en-IN" sz="1300" dirty="0"/>
              <a:t>: </a:t>
            </a:r>
            <a:r>
              <a:rPr lang="en-IN" sz="1300" dirty="0" err="1"/>
              <a:t>BufferedReader</a:t>
            </a:r>
            <a:r>
              <a:rPr lang="en-IN" sz="1300" dirty="0"/>
              <a:t> = </a:t>
            </a:r>
            <a:r>
              <a:rPr lang="en-IN" sz="1300" dirty="0" err="1"/>
              <a:t>BufferedReader</a:t>
            </a:r>
            <a:r>
              <a:rPr lang="en-IN" sz="1300" dirty="0"/>
              <a:t>(</a:t>
            </a:r>
            <a:r>
              <a:rPr lang="en-IN" sz="1300" dirty="0" err="1"/>
              <a:t>inputStreamReader</a:t>
            </a:r>
            <a:r>
              <a:rPr lang="en-IN" sz="1300" dirty="0"/>
              <a:t>)  </a:t>
            </a:r>
          </a:p>
          <a:p>
            <a:r>
              <a:rPr lang="en-IN" sz="1300" dirty="0"/>
              <a:t>                   </a:t>
            </a:r>
            <a:r>
              <a:rPr lang="en-IN" sz="1300" dirty="0" err="1"/>
              <a:t>val</a:t>
            </a:r>
            <a:r>
              <a:rPr lang="en-IN" sz="1300" dirty="0"/>
              <a:t> </a:t>
            </a:r>
            <a:r>
              <a:rPr lang="en-IN" sz="1300" dirty="0" err="1"/>
              <a:t>stringBuilder</a:t>
            </a:r>
            <a:r>
              <a:rPr lang="en-IN" sz="1300" dirty="0"/>
              <a:t>: </a:t>
            </a:r>
            <a:r>
              <a:rPr lang="en-IN" sz="1300" dirty="0" err="1"/>
              <a:t>StringBuilder</a:t>
            </a:r>
            <a:r>
              <a:rPr lang="en-IN" sz="1300" dirty="0"/>
              <a:t> = </a:t>
            </a:r>
            <a:r>
              <a:rPr lang="en-IN" sz="1300" dirty="0" err="1"/>
              <a:t>StringBuilder</a:t>
            </a:r>
            <a:r>
              <a:rPr lang="en-IN" sz="1300" dirty="0"/>
              <a:t>()  </a:t>
            </a:r>
          </a:p>
          <a:p>
            <a:r>
              <a:rPr lang="en-IN" sz="1300" dirty="0"/>
              <a:t>                   </a:t>
            </a:r>
            <a:r>
              <a:rPr lang="en-IN" sz="1300" dirty="0" err="1"/>
              <a:t>var</a:t>
            </a:r>
            <a:r>
              <a:rPr lang="en-IN" sz="1300" dirty="0"/>
              <a:t> text: String? = null  </a:t>
            </a:r>
          </a:p>
          <a:p>
            <a:r>
              <a:rPr lang="en-IN" sz="1300" dirty="0"/>
              <a:t>                   while ({ text = </a:t>
            </a:r>
            <a:r>
              <a:rPr lang="en-IN" sz="1300" dirty="0" err="1"/>
              <a:t>bufferedReader.readLine</a:t>
            </a:r>
            <a:r>
              <a:rPr lang="en-IN" sz="1300" dirty="0"/>
              <a:t>(); text }() != null) {  </a:t>
            </a:r>
          </a:p>
          <a:p>
            <a:r>
              <a:rPr lang="en-IN" sz="1300" dirty="0"/>
              <a:t>                       </a:t>
            </a:r>
            <a:r>
              <a:rPr lang="en-IN" sz="1300" dirty="0" err="1"/>
              <a:t>stringBuilder.append</a:t>
            </a:r>
            <a:r>
              <a:rPr lang="en-IN" sz="1300" dirty="0"/>
              <a:t>(text)  </a:t>
            </a:r>
          </a:p>
          <a:p>
            <a:r>
              <a:rPr lang="en-IN" sz="1300" dirty="0"/>
              <a:t>                   }  </a:t>
            </a:r>
          </a:p>
          <a:p>
            <a:r>
              <a:rPr lang="en-IN" sz="1300" dirty="0"/>
              <a:t>                   //Displaying data on </a:t>
            </a:r>
            <a:r>
              <a:rPr lang="en-IN" sz="1300" dirty="0" err="1"/>
              <a:t>EditText</a:t>
            </a:r>
            <a:r>
              <a:rPr lang="en-IN" sz="1300" dirty="0"/>
              <a:t>  </a:t>
            </a:r>
          </a:p>
          <a:p>
            <a:r>
              <a:rPr lang="en-IN" sz="1300" dirty="0"/>
              <a:t>                   </a:t>
            </a:r>
            <a:r>
              <a:rPr lang="en-IN" sz="1300" dirty="0" err="1"/>
              <a:t>fileData.setText</a:t>
            </a:r>
            <a:r>
              <a:rPr lang="en-IN" sz="1300" dirty="0"/>
              <a:t>(</a:t>
            </a:r>
            <a:r>
              <a:rPr lang="en-IN" sz="1300" dirty="0" err="1"/>
              <a:t>stringBuilder.toString</a:t>
            </a:r>
            <a:r>
              <a:rPr lang="en-IN" sz="1300" dirty="0"/>
              <a:t>()).</a:t>
            </a:r>
            <a:r>
              <a:rPr lang="en-IN" sz="1300" dirty="0" err="1"/>
              <a:t>toString</a:t>
            </a:r>
            <a:r>
              <a:rPr lang="en-IN" sz="1300" dirty="0"/>
              <a:t>()  </a:t>
            </a:r>
          </a:p>
          <a:p>
            <a:r>
              <a:rPr lang="en-IN" sz="1300" dirty="0"/>
              <a:t>               }else{  </a:t>
            </a:r>
          </a:p>
          <a:p>
            <a:r>
              <a:rPr lang="en-IN" sz="1300" dirty="0"/>
              <a:t>                   </a:t>
            </a:r>
            <a:r>
              <a:rPr lang="en-IN" sz="1300" dirty="0" err="1"/>
              <a:t>Toast.makeText</a:t>
            </a:r>
            <a:r>
              <a:rPr lang="en-IN" sz="1300" dirty="0"/>
              <a:t>(</a:t>
            </a:r>
            <a:r>
              <a:rPr lang="en-IN" sz="1300" dirty="0" err="1"/>
              <a:t>applicationContext</a:t>
            </a:r>
            <a:r>
              <a:rPr lang="en-IN" sz="1300" dirty="0"/>
              <a:t>,"file name cannot be blank",</a:t>
            </a:r>
            <a:r>
              <a:rPr lang="en-IN" sz="1300" dirty="0" err="1"/>
              <a:t>Toast.LENGTH_LONG</a:t>
            </a:r>
            <a:r>
              <a:rPr lang="en-IN" sz="1300" dirty="0"/>
              <a:t>).show()  </a:t>
            </a:r>
          </a:p>
          <a:p>
            <a:r>
              <a:rPr lang="en-IN" sz="1300" dirty="0"/>
              <a:t>               }  </a:t>
            </a:r>
          </a:p>
          <a:p>
            <a:r>
              <a:rPr lang="en-IN" sz="1300" dirty="0"/>
              <a:t>        }) </a:t>
            </a:r>
          </a:p>
        </p:txBody>
      </p:sp>
      <p:sp>
        <p:nvSpPr>
          <p:cNvPr id="3" name="Rounded Rectangle 2"/>
          <p:cNvSpPr/>
          <p:nvPr/>
        </p:nvSpPr>
        <p:spPr>
          <a:xfrm>
            <a:off x="7246540" y="1600200"/>
            <a:ext cx="72009"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96978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772816"/>
            <a:ext cx="9829799" cy="4976192"/>
          </a:xfrm>
        </p:spPr>
        <p:txBody>
          <a:bodyPr>
            <a:normAutofit fontScale="70000" lnSpcReduction="20000"/>
          </a:bodyPr>
          <a:lstStyle/>
          <a:p>
            <a:pPr marL="0" lvl="0" indent="0" eaLnBrk="0" fontAlgn="base" hangingPunct="0">
              <a:lnSpc>
                <a:spcPct val="100000"/>
              </a:lnSpc>
              <a:spcBef>
                <a:spcPct val="0"/>
              </a:spcBef>
              <a:spcAft>
                <a:spcPct val="0"/>
              </a:spcAft>
              <a:buClrTx/>
              <a:buSzTx/>
              <a:buNone/>
            </a:pPr>
            <a:r>
              <a:rPr lang="en-GB" b="1" dirty="0"/>
              <a:t>SQLite</a:t>
            </a:r>
            <a:r>
              <a:rPr lang="en-GB" dirty="0"/>
              <a:t> is an </a:t>
            </a:r>
            <a:r>
              <a:rPr lang="en-GB" b="1" dirty="0"/>
              <a:t>open-source relational database</a:t>
            </a:r>
            <a:r>
              <a:rPr lang="en-GB" dirty="0"/>
              <a:t> that is used to perform database operations on Android devices such as storing, manipulating or retrieving persistent data from the database</a:t>
            </a:r>
            <a:r>
              <a:rPr lang="en-GB" dirty="0" smtClean="0"/>
              <a:t>.</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a:t>By default </a:t>
            </a:r>
            <a:r>
              <a:rPr lang="en-GB" b="1" dirty="0"/>
              <a:t>SQLite</a:t>
            </a:r>
            <a:r>
              <a:rPr lang="en-GB" dirty="0"/>
              <a:t> database is embedded in android. So, there is no need to perform any database setup or administration task</a:t>
            </a:r>
            <a:r>
              <a:rPr lang="en-GB" dirty="0" smtClean="0"/>
              <a:t>.</a:t>
            </a:r>
          </a:p>
          <a:p>
            <a:pPr marL="0" lvl="0" indent="0" eaLnBrk="0" fontAlgn="base" hangingPunct="0">
              <a:lnSpc>
                <a:spcPct val="100000"/>
              </a:lnSpc>
              <a:spcBef>
                <a:spcPct val="0"/>
              </a:spcBef>
              <a:spcAft>
                <a:spcPct val="0"/>
              </a:spcAft>
              <a:buClrTx/>
              <a:buSzTx/>
              <a:buNone/>
            </a:pPr>
            <a:endParaRPr lang="en-GB" dirty="0"/>
          </a:p>
          <a:p>
            <a:pPr marL="0" lvl="0" indent="0" eaLnBrk="0" fontAlgn="base" hangingPunct="0">
              <a:lnSpc>
                <a:spcPct val="100000"/>
              </a:lnSpc>
              <a:spcBef>
                <a:spcPct val="0"/>
              </a:spcBef>
              <a:spcAft>
                <a:spcPct val="0"/>
              </a:spcAft>
              <a:buClrTx/>
              <a:buSzTx/>
              <a:buNone/>
            </a:pPr>
            <a:r>
              <a:rPr lang="en-GB" dirty="0"/>
              <a:t>The </a:t>
            </a:r>
            <a:r>
              <a:rPr lang="en-GB" b="1" dirty="0" err="1"/>
              <a:t>SQLiteOpenHelper</a:t>
            </a:r>
            <a:r>
              <a:rPr lang="en-GB" dirty="0"/>
              <a:t> class provides the functionality to use the </a:t>
            </a:r>
            <a:r>
              <a:rPr lang="en-GB" b="1" dirty="0"/>
              <a:t>SQLite</a:t>
            </a:r>
            <a:r>
              <a:rPr lang="en-GB" dirty="0"/>
              <a:t> database</a:t>
            </a:r>
            <a:r>
              <a:rPr lang="en-GB" dirty="0" smtClean="0"/>
              <a:t>.</a:t>
            </a:r>
          </a:p>
          <a:p>
            <a:pPr marL="0" lvl="0" indent="0" eaLnBrk="0" fontAlgn="base" hangingPunct="0">
              <a:lnSpc>
                <a:spcPct val="100000"/>
              </a:lnSpc>
              <a:spcBef>
                <a:spcPct val="0"/>
              </a:spcBef>
              <a:spcAft>
                <a:spcPct val="0"/>
              </a:spcAft>
              <a:buClrTx/>
              <a:buSzTx/>
              <a:buNone/>
            </a:pPr>
            <a:endParaRPr lang="en-GB" dirty="0"/>
          </a:p>
          <a:p>
            <a:pPr marL="0" indent="0">
              <a:buNone/>
            </a:pPr>
            <a:r>
              <a:rPr lang="en-GB" b="1" dirty="0" err="1"/>
              <a:t>SQLiteOpenHelper</a:t>
            </a:r>
            <a:r>
              <a:rPr lang="en-GB" b="1" dirty="0"/>
              <a:t> class</a:t>
            </a:r>
          </a:p>
          <a:p>
            <a:pPr marL="0" indent="0">
              <a:buNone/>
            </a:pPr>
            <a:r>
              <a:rPr lang="en-GB" dirty="0"/>
              <a:t>The </a:t>
            </a:r>
            <a:r>
              <a:rPr lang="en-GB" b="1" dirty="0" err="1"/>
              <a:t>android.database.sqlite.SQLiteOpenHelper</a:t>
            </a:r>
            <a:r>
              <a:rPr lang="en-GB" dirty="0"/>
              <a:t> class is used for database creation and version management. For performing any database operation, you have to provide the implementation of </a:t>
            </a:r>
            <a:r>
              <a:rPr lang="en-GB" b="1" dirty="0" err="1"/>
              <a:t>onCreate</a:t>
            </a:r>
            <a:r>
              <a:rPr lang="en-GB" b="1" dirty="0"/>
              <a:t>()</a:t>
            </a:r>
            <a:r>
              <a:rPr lang="en-GB" dirty="0"/>
              <a:t> and </a:t>
            </a:r>
            <a:r>
              <a:rPr lang="en-GB" b="1" dirty="0" err="1"/>
              <a:t>onUpgrade</a:t>
            </a:r>
            <a:r>
              <a:rPr lang="en-GB" b="1" dirty="0"/>
              <a:t>()</a:t>
            </a:r>
            <a:r>
              <a:rPr lang="en-GB" dirty="0"/>
              <a:t> methods of </a:t>
            </a:r>
            <a:r>
              <a:rPr lang="en-GB" dirty="0" err="1"/>
              <a:t>SQLiteOpenHelper</a:t>
            </a:r>
            <a:r>
              <a:rPr lang="en-GB" dirty="0"/>
              <a:t> class</a:t>
            </a:r>
            <a:r>
              <a:rPr lang="en-GB" dirty="0" smtClean="0"/>
              <a:t>.</a:t>
            </a:r>
          </a:p>
          <a:p>
            <a:pPr marL="0" indent="0">
              <a:buNone/>
            </a:pPr>
            <a:r>
              <a:rPr lang="en-IN" dirty="0"/>
              <a:t>Constructors of </a:t>
            </a:r>
            <a:r>
              <a:rPr lang="en-IN" dirty="0" err="1"/>
              <a:t>SQLiteOpenHelper</a:t>
            </a:r>
            <a:r>
              <a:rPr lang="en-IN" dirty="0"/>
              <a:t> class</a:t>
            </a:r>
          </a:p>
          <a:p>
            <a:pPr marL="0" indent="0">
              <a:buNone/>
            </a:pPr>
            <a:r>
              <a:rPr lang="en-IN" dirty="0" err="1"/>
              <a:t>SQLiteOpenHelper</a:t>
            </a:r>
            <a:r>
              <a:rPr lang="en-IN" dirty="0"/>
              <a:t>(context: Context, name: String, factory: </a:t>
            </a:r>
            <a:r>
              <a:rPr lang="en-IN" dirty="0" err="1"/>
              <a:t>SQLiteDatabase.CursorFactory</a:t>
            </a:r>
            <a:r>
              <a:rPr lang="en-IN" dirty="0"/>
              <a:t>, version: </a:t>
            </a:r>
            <a:r>
              <a:rPr lang="en-IN" dirty="0" err="1"/>
              <a:t>Int</a:t>
            </a:r>
            <a:r>
              <a:rPr lang="en-IN" dirty="0" smtClean="0"/>
              <a:t>)</a:t>
            </a:r>
          </a:p>
          <a:p>
            <a:pPr marL="0" indent="0">
              <a:buNone/>
            </a:pPr>
            <a:r>
              <a:rPr lang="en-IN" dirty="0" err="1"/>
              <a:t>SQLiteOpenHelper</a:t>
            </a:r>
            <a:r>
              <a:rPr lang="en-IN" dirty="0"/>
              <a:t>(context: Context, name: String, factory: </a:t>
            </a:r>
            <a:r>
              <a:rPr lang="en-IN" dirty="0" err="1"/>
              <a:t>SQLiteDatabase.CursorFactory</a:t>
            </a:r>
            <a:r>
              <a:rPr lang="en-IN" dirty="0"/>
              <a:t>, version: </a:t>
            </a:r>
            <a:r>
              <a:rPr lang="en-IN" dirty="0" err="1"/>
              <a:t>Int</a:t>
            </a:r>
            <a:r>
              <a:rPr lang="en-IN" dirty="0"/>
              <a:t>, </a:t>
            </a:r>
            <a:r>
              <a:rPr lang="en-IN" dirty="0" err="1"/>
              <a:t>errorHandler</a:t>
            </a:r>
            <a:r>
              <a:rPr lang="en-IN" dirty="0"/>
              <a:t>: </a:t>
            </a:r>
            <a:r>
              <a:rPr lang="en-IN" dirty="0" err="1"/>
              <a:t>DatabaseErrorHandler</a:t>
            </a:r>
            <a:r>
              <a:rPr lang="en-IN" dirty="0" smtClean="0"/>
              <a:t>)</a:t>
            </a:r>
            <a:endParaRPr lang="en-GB"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SQLite Database</a:t>
            </a:r>
            <a:endParaRPr lang="en-US" dirty="0"/>
          </a:p>
        </p:txBody>
      </p:sp>
      <p:sp>
        <p:nvSpPr>
          <p:cNvPr id="14" name="Content Placeholder 13"/>
          <p:cNvSpPr>
            <a:spLocks noGrp="1"/>
          </p:cNvSpPr>
          <p:nvPr>
            <p:ph idx="1"/>
          </p:nvPr>
        </p:nvSpPr>
        <p:spPr>
          <a:xfrm>
            <a:off x="1522412" y="1772816"/>
            <a:ext cx="9829799" cy="4976192"/>
          </a:xfrm>
        </p:spPr>
        <p:txBody>
          <a:bodyPr>
            <a:normAutofit fontScale="92500" lnSpcReduction="20000"/>
          </a:bodyPr>
          <a:lstStyle/>
          <a:p>
            <a:r>
              <a:rPr lang="en-IN" b="1" dirty="0" smtClean="0"/>
              <a:t>Methods of </a:t>
            </a:r>
            <a:r>
              <a:rPr lang="en-IN" b="1" dirty="0" err="1" smtClean="0"/>
              <a:t>SQLiteOpenHelper</a:t>
            </a:r>
            <a:r>
              <a:rPr lang="en-IN" b="1" dirty="0" smtClean="0"/>
              <a:t> class</a:t>
            </a:r>
          </a:p>
          <a:p>
            <a:r>
              <a:rPr lang="en-GB" b="1" dirty="0" smtClean="0"/>
              <a:t>public </a:t>
            </a:r>
            <a:r>
              <a:rPr lang="en-GB" b="1" dirty="0"/>
              <a:t>abstract void </a:t>
            </a:r>
            <a:r>
              <a:rPr lang="en-GB" b="1" dirty="0" err="1"/>
              <a:t>onCreate</a:t>
            </a:r>
            <a:r>
              <a:rPr lang="en-GB" b="1" dirty="0"/>
              <a:t>(</a:t>
            </a:r>
            <a:r>
              <a:rPr lang="en-GB" b="1" dirty="0" err="1"/>
              <a:t>SQLiteDatabase</a:t>
            </a:r>
            <a:r>
              <a:rPr lang="en-GB" b="1" dirty="0"/>
              <a:t> </a:t>
            </a:r>
            <a:r>
              <a:rPr lang="en-GB" b="1" dirty="0" err="1"/>
              <a:t>db</a:t>
            </a:r>
            <a:r>
              <a:rPr lang="en-GB" b="1" dirty="0" smtClean="0"/>
              <a:t>)- </a:t>
            </a:r>
            <a:r>
              <a:rPr lang="en-GB" dirty="0"/>
              <a:t>Called only once when the database is created for the first time.</a:t>
            </a:r>
            <a:endParaRPr lang="en-GB" dirty="0" smtClean="0"/>
          </a:p>
          <a:p>
            <a:r>
              <a:rPr lang="en-IN" b="1" dirty="0"/>
              <a:t>public abstract void </a:t>
            </a:r>
            <a:r>
              <a:rPr lang="en-IN" b="1" dirty="0" err="1"/>
              <a:t>onUpgrade</a:t>
            </a:r>
            <a:r>
              <a:rPr lang="en-IN" b="1" dirty="0"/>
              <a:t>(</a:t>
            </a:r>
            <a:r>
              <a:rPr lang="en-IN" b="1" dirty="0" err="1"/>
              <a:t>SQLiteDatabase</a:t>
            </a:r>
            <a:r>
              <a:rPr lang="en-IN" b="1" dirty="0"/>
              <a:t> </a:t>
            </a:r>
            <a:r>
              <a:rPr lang="en-IN" b="1" dirty="0" err="1"/>
              <a:t>db</a:t>
            </a:r>
            <a:r>
              <a:rPr lang="en-IN" b="1" dirty="0"/>
              <a:t>, </a:t>
            </a:r>
            <a:r>
              <a:rPr lang="en-IN" b="1" dirty="0" err="1"/>
              <a:t>int</a:t>
            </a:r>
            <a:r>
              <a:rPr lang="en-IN" b="1" dirty="0"/>
              <a:t> </a:t>
            </a:r>
            <a:r>
              <a:rPr lang="en-IN" b="1" dirty="0" err="1"/>
              <a:t>oldVersion</a:t>
            </a:r>
            <a:r>
              <a:rPr lang="en-IN" b="1" dirty="0"/>
              <a:t>, </a:t>
            </a:r>
            <a:r>
              <a:rPr lang="en-IN" b="1" dirty="0" err="1"/>
              <a:t>int</a:t>
            </a:r>
            <a:r>
              <a:rPr lang="en-IN" b="1" dirty="0"/>
              <a:t> </a:t>
            </a:r>
            <a:r>
              <a:rPr lang="en-IN" b="1" dirty="0" err="1" smtClean="0"/>
              <a:t>newVersion</a:t>
            </a:r>
            <a:r>
              <a:rPr lang="en-IN" b="1" dirty="0" smtClean="0"/>
              <a:t>) </a:t>
            </a:r>
            <a:r>
              <a:rPr lang="en-IN" dirty="0" smtClean="0"/>
              <a:t>- </a:t>
            </a:r>
            <a:r>
              <a:rPr lang="en-GB" dirty="0"/>
              <a:t>Called when the database needs to upgrade</a:t>
            </a:r>
            <a:r>
              <a:rPr lang="en-GB" dirty="0" smtClean="0"/>
              <a:t>.</a:t>
            </a:r>
          </a:p>
          <a:p>
            <a:endParaRPr lang="en-GB" dirty="0"/>
          </a:p>
          <a:p>
            <a:r>
              <a:rPr lang="en-IN" b="1" dirty="0"/>
              <a:t>Methods of </a:t>
            </a:r>
            <a:r>
              <a:rPr lang="en-IN" b="1" dirty="0" err="1"/>
              <a:t>SQLiteDatabase</a:t>
            </a:r>
            <a:r>
              <a:rPr lang="en-IN" b="1" dirty="0"/>
              <a:t> </a:t>
            </a:r>
            <a:r>
              <a:rPr lang="en-IN" b="1" dirty="0" smtClean="0"/>
              <a:t>class</a:t>
            </a:r>
            <a:endParaRPr lang="en-IN" b="1" dirty="0"/>
          </a:p>
          <a:p>
            <a:r>
              <a:rPr lang="en-IN" dirty="0" err="1"/>
              <a:t>execSQL</a:t>
            </a:r>
            <a:r>
              <a:rPr lang="en-IN" dirty="0"/>
              <a:t>(String </a:t>
            </a:r>
            <a:r>
              <a:rPr lang="en-IN" dirty="0" err="1"/>
              <a:t>sql</a:t>
            </a:r>
            <a:r>
              <a:rPr lang="en-IN" dirty="0"/>
              <a:t>): </a:t>
            </a:r>
            <a:r>
              <a:rPr lang="en-IN" dirty="0" smtClean="0"/>
              <a:t>Unit</a:t>
            </a:r>
          </a:p>
          <a:p>
            <a:r>
              <a:rPr lang="en-GB" dirty="0"/>
              <a:t>insert(String table, String </a:t>
            </a:r>
            <a:r>
              <a:rPr lang="en-GB" dirty="0" err="1"/>
              <a:t>nullColumnHack</a:t>
            </a:r>
            <a:r>
              <a:rPr lang="en-GB" dirty="0"/>
              <a:t>, </a:t>
            </a:r>
            <a:r>
              <a:rPr lang="en-GB" dirty="0" err="1"/>
              <a:t>ContentValues</a:t>
            </a:r>
            <a:r>
              <a:rPr lang="en-GB" dirty="0"/>
              <a:t> values): </a:t>
            </a:r>
            <a:r>
              <a:rPr lang="en-GB" dirty="0" smtClean="0"/>
              <a:t>Long</a:t>
            </a:r>
          </a:p>
          <a:p>
            <a:r>
              <a:rPr lang="en-GB" dirty="0"/>
              <a:t>update(String table, </a:t>
            </a:r>
            <a:r>
              <a:rPr lang="en-GB" dirty="0" err="1"/>
              <a:t>ContentValues</a:t>
            </a:r>
            <a:r>
              <a:rPr lang="en-GB" dirty="0"/>
              <a:t> values, String </a:t>
            </a:r>
            <a:r>
              <a:rPr lang="en-GB" dirty="0" err="1"/>
              <a:t>whereClause</a:t>
            </a:r>
            <a:r>
              <a:rPr lang="en-GB" dirty="0"/>
              <a:t>, String[] </a:t>
            </a:r>
            <a:r>
              <a:rPr lang="en-GB" dirty="0" err="1"/>
              <a:t>whereArgs</a:t>
            </a:r>
            <a:r>
              <a:rPr lang="en-GB" dirty="0"/>
              <a:t>): </a:t>
            </a:r>
            <a:r>
              <a:rPr lang="en-GB" dirty="0" err="1" smtClean="0"/>
              <a:t>Int</a:t>
            </a:r>
            <a:endParaRPr lang="en-GB" dirty="0" smtClean="0"/>
          </a:p>
          <a:p>
            <a:r>
              <a:rPr lang="en-GB" dirty="0"/>
              <a:t>query(String table, String[] columns, String selection, String[] </a:t>
            </a:r>
            <a:r>
              <a:rPr lang="en-GB" dirty="0" err="1"/>
              <a:t>selectionArgs</a:t>
            </a:r>
            <a:r>
              <a:rPr lang="en-GB" dirty="0"/>
              <a:t>, String </a:t>
            </a:r>
            <a:r>
              <a:rPr lang="en-GB" dirty="0" err="1"/>
              <a:t>groupBy</a:t>
            </a:r>
            <a:r>
              <a:rPr lang="en-GB" dirty="0"/>
              <a:t>, String having, String </a:t>
            </a:r>
            <a:r>
              <a:rPr lang="en-GB" dirty="0" err="1"/>
              <a:t>orderBy</a:t>
            </a:r>
            <a:r>
              <a:rPr lang="en-GB" dirty="0"/>
              <a:t>): Cursor</a:t>
            </a:r>
            <a:endParaRPr lang="en-IN" b="1" dirty="0"/>
          </a:p>
          <a:p>
            <a:endParaRPr lang="en-IN" dirty="0"/>
          </a:p>
        </p:txBody>
      </p:sp>
    </p:spTree>
    <p:extLst>
      <p:ext uri="{BB962C8B-B14F-4D97-AF65-F5344CB8AC3E}">
        <p14:creationId xmlns:p14="http://schemas.microsoft.com/office/powerpoint/2010/main" val="2466566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17567</TotalTime>
  <Words>1670</Words>
  <Application>Microsoft Office PowerPoint</Application>
  <PresentationFormat>Custom</PresentationFormat>
  <Paragraphs>519</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Cambria</vt:lpstr>
      <vt:lpstr>Currency Symbols 16x9</vt:lpstr>
      <vt:lpstr>Storage Media</vt:lpstr>
      <vt:lpstr>Shared Preferences</vt:lpstr>
      <vt:lpstr>Shared Preferences</vt:lpstr>
      <vt:lpstr>Shared Preferences</vt:lpstr>
      <vt:lpstr>Internal Storage</vt:lpstr>
      <vt:lpstr>Internal Storage</vt:lpstr>
      <vt:lpstr>Internal Storage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SQLite Database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Apps Development Using Kotlin</dc:title>
  <dc:creator>gopalpshinde007@gmail.com</dc:creator>
  <cp:lastModifiedBy>gopalpshinde007@gmail.com</cp:lastModifiedBy>
  <cp:revision>188</cp:revision>
  <dcterms:created xsi:type="dcterms:W3CDTF">2023-02-21T04:16:08Z</dcterms:created>
  <dcterms:modified xsi:type="dcterms:W3CDTF">2023-07-05T11:23:55Z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